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7" r:id="rId4"/>
    <p:sldId id="260" r:id="rId5"/>
    <p:sldId id="275" r:id="rId6"/>
    <p:sldId id="276" r:id="rId7"/>
    <p:sldId id="268" r:id="rId8"/>
    <p:sldId id="266" r:id="rId9"/>
    <p:sldId id="265" r:id="rId10"/>
    <p:sldId id="269" r:id="rId11"/>
    <p:sldId id="272" r:id="rId12"/>
    <p:sldId id="274" r:id="rId13"/>
    <p:sldId id="278" r:id="rId14"/>
    <p:sldId id="270" r:id="rId15"/>
    <p:sldId id="263" r:id="rId16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29" autoAdjust="0"/>
  </p:normalViewPr>
  <p:slideViewPr>
    <p:cSldViewPr snapToGrid="0" snapToObjects="1">
      <p:cViewPr varScale="1">
        <p:scale>
          <a:sx n="84" d="100"/>
          <a:sy n="84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6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Lbls>
            <c:dLbl>
              <c:idx val="2"/>
              <c:layout>
                <c:manualLayout>
                  <c:x val="2.3474174064882247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8.6070977271960744E-17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cat>
            <c:numRef>
              <c:f>Sheet1!$E$3:$E$17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Sheet1!$F$3:$F$17</c:f>
              <c:numCache>
                <c:formatCode>General</c:formatCode>
                <c:ptCount val="15"/>
                <c:pt idx="0">
                  <c:v>71</c:v>
                </c:pt>
                <c:pt idx="1">
                  <c:v>119</c:v>
                </c:pt>
                <c:pt idx="2">
                  <c:v>131</c:v>
                </c:pt>
                <c:pt idx="3">
                  <c:v>114</c:v>
                </c:pt>
                <c:pt idx="4">
                  <c:v>191</c:v>
                </c:pt>
                <c:pt idx="5">
                  <c:v>307</c:v>
                </c:pt>
                <c:pt idx="6">
                  <c:v>251</c:v>
                </c:pt>
                <c:pt idx="7">
                  <c:v>181</c:v>
                </c:pt>
                <c:pt idx="8">
                  <c:v>113</c:v>
                </c:pt>
                <c:pt idx="9">
                  <c:v>69</c:v>
                </c:pt>
                <c:pt idx="10">
                  <c:v>93</c:v>
                </c:pt>
                <c:pt idx="11">
                  <c:v>80</c:v>
                </c:pt>
                <c:pt idx="12">
                  <c:v>80</c:v>
                </c:pt>
                <c:pt idx="14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4297616"/>
        <c:axId val="294298008"/>
      </c:barChart>
      <c:catAx>
        <c:axId val="29429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4298008"/>
        <c:crosses val="autoZero"/>
        <c:auto val="1"/>
        <c:lblAlgn val="ctr"/>
        <c:lblOffset val="100"/>
        <c:noMultiLvlLbl val="0"/>
      </c:catAx>
      <c:valAx>
        <c:axId val="294298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42976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27915939263637"/>
          <c:y val="2.9071685115151551E-2"/>
          <c:w val="0.80691285092069065"/>
          <c:h val="0.85935505808822354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Sheet2!$P$2</c:f>
              <c:strCache>
                <c:ptCount val="1"/>
                <c:pt idx="0">
                  <c:v>vidēji gadā 2000./2006.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cat>
            <c:strRef>
              <c:f>Sheet2!$L$3:$L$17</c:f>
              <c:strCache>
                <c:ptCount val="15"/>
                <c:pt idx="0">
                  <c:v>Citi</c:v>
                </c:pt>
                <c:pt idx="1">
                  <c:v>AM</c:v>
                </c:pt>
                <c:pt idx="2">
                  <c:v>ĀM</c:v>
                </c:pt>
                <c:pt idx="3">
                  <c:v>EM</c:v>
                </c:pt>
                <c:pt idx="4">
                  <c:v>FM</c:v>
                </c:pt>
                <c:pt idx="5">
                  <c:v>IeM</c:v>
                </c:pt>
                <c:pt idx="6">
                  <c:v>IZM</c:v>
                </c:pt>
                <c:pt idx="7">
                  <c:v>KM</c:v>
                </c:pt>
                <c:pt idx="8">
                  <c:v>LM</c:v>
                </c:pt>
                <c:pt idx="9">
                  <c:v>SM</c:v>
                </c:pt>
                <c:pt idx="10">
                  <c:v>TM</c:v>
                </c:pt>
                <c:pt idx="11">
                  <c:v>VK</c:v>
                </c:pt>
                <c:pt idx="12">
                  <c:v>VARAM</c:v>
                </c:pt>
                <c:pt idx="13">
                  <c:v>VM</c:v>
                </c:pt>
                <c:pt idx="14">
                  <c:v>ZM</c:v>
                </c:pt>
              </c:strCache>
            </c:strRef>
          </c:cat>
          <c:val>
            <c:numRef>
              <c:f>Sheet2!$P$3:$P$17</c:f>
              <c:numCache>
                <c:formatCode>0</c:formatCode>
                <c:ptCount val="15"/>
                <c:pt idx="1">
                  <c:v>8.8333333333333339</c:v>
                </c:pt>
                <c:pt idx="2">
                  <c:v>3</c:v>
                </c:pt>
                <c:pt idx="3">
                  <c:v>15.833333333333334</c:v>
                </c:pt>
                <c:pt idx="4">
                  <c:v>4.333333333333333</c:v>
                </c:pt>
                <c:pt idx="5">
                  <c:v>2.8333333333333335</c:v>
                </c:pt>
                <c:pt idx="6">
                  <c:v>7.833333333333333</c:v>
                </c:pt>
                <c:pt idx="7">
                  <c:v>5.166666666666667</c:v>
                </c:pt>
                <c:pt idx="8">
                  <c:v>6.5</c:v>
                </c:pt>
                <c:pt idx="9">
                  <c:v>1.8333333333333333</c:v>
                </c:pt>
                <c:pt idx="10">
                  <c:v>9</c:v>
                </c:pt>
                <c:pt idx="11">
                  <c:v>2.3333333333333335</c:v>
                </c:pt>
                <c:pt idx="12">
                  <c:v>21.333333333333332</c:v>
                </c:pt>
                <c:pt idx="13">
                  <c:v>2.6666666666666665</c:v>
                </c:pt>
                <c:pt idx="14">
                  <c:v>17.666666666666668</c:v>
                </c:pt>
              </c:numCache>
            </c:numRef>
          </c:val>
        </c:ser>
        <c:ser>
          <c:idx val="1"/>
          <c:order val="1"/>
          <c:tx>
            <c:strRef>
              <c:f>Sheet2!$O$2</c:f>
              <c:strCache>
                <c:ptCount val="1"/>
                <c:pt idx="0">
                  <c:v>vidēji gadā 2011./2012.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Sheet2!$L$3:$L$17</c:f>
              <c:strCache>
                <c:ptCount val="15"/>
                <c:pt idx="0">
                  <c:v>Citi</c:v>
                </c:pt>
                <c:pt idx="1">
                  <c:v>AM</c:v>
                </c:pt>
                <c:pt idx="2">
                  <c:v>ĀM</c:v>
                </c:pt>
                <c:pt idx="3">
                  <c:v>EM</c:v>
                </c:pt>
                <c:pt idx="4">
                  <c:v>FM</c:v>
                </c:pt>
                <c:pt idx="5">
                  <c:v>IeM</c:v>
                </c:pt>
                <c:pt idx="6">
                  <c:v>IZM</c:v>
                </c:pt>
                <c:pt idx="7">
                  <c:v>KM</c:v>
                </c:pt>
                <c:pt idx="8">
                  <c:v>LM</c:v>
                </c:pt>
                <c:pt idx="9">
                  <c:v>SM</c:v>
                </c:pt>
                <c:pt idx="10">
                  <c:v>TM</c:v>
                </c:pt>
                <c:pt idx="11">
                  <c:v>VK</c:v>
                </c:pt>
                <c:pt idx="12">
                  <c:v>VARAM</c:v>
                </c:pt>
                <c:pt idx="13">
                  <c:v>VM</c:v>
                </c:pt>
                <c:pt idx="14">
                  <c:v>ZM</c:v>
                </c:pt>
              </c:strCache>
            </c:strRef>
          </c:cat>
          <c:val>
            <c:numRef>
              <c:f>Sheet2!$O$3:$O$17</c:f>
              <c:numCache>
                <c:formatCode>0</c:formatCode>
                <c:ptCount val="15"/>
                <c:pt idx="0" formatCode="General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10.5</c:v>
                </c:pt>
                <c:pt idx="4">
                  <c:v>2</c:v>
                </c:pt>
                <c:pt idx="5">
                  <c:v>1</c:v>
                </c:pt>
                <c:pt idx="6">
                  <c:v>9</c:v>
                </c:pt>
                <c:pt idx="7">
                  <c:v>8.5</c:v>
                </c:pt>
                <c:pt idx="8">
                  <c:v>7</c:v>
                </c:pt>
                <c:pt idx="9">
                  <c:v>0.5</c:v>
                </c:pt>
                <c:pt idx="10">
                  <c:v>2.5</c:v>
                </c:pt>
                <c:pt idx="11">
                  <c:v>15.5</c:v>
                </c:pt>
                <c:pt idx="12">
                  <c:v>11.5</c:v>
                </c:pt>
                <c:pt idx="13">
                  <c:v>7.5</c:v>
                </c:pt>
                <c:pt idx="14">
                  <c:v>3</c:v>
                </c:pt>
              </c:numCache>
            </c:numRef>
          </c:val>
        </c:ser>
        <c:ser>
          <c:idx val="0"/>
          <c:order val="2"/>
          <c:tx>
            <c:strRef>
              <c:f>Sheet2!$N$2</c:f>
              <c:strCache>
                <c:ptCount val="1"/>
                <c:pt idx="0">
                  <c:v>2014.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6"/>
              <c:layout>
                <c:manualLayout>
                  <c:x val="-9.9750649557379407E-3"/>
                  <c:y val="-7.92864139504133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7858838910088479E-2"/>
                  <c:y val="-1.0571473272670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9.97506495573794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Sheet2!$L$3:$L$17</c:f>
              <c:strCache>
                <c:ptCount val="15"/>
                <c:pt idx="0">
                  <c:v>Citi</c:v>
                </c:pt>
                <c:pt idx="1">
                  <c:v>AM</c:v>
                </c:pt>
                <c:pt idx="2">
                  <c:v>ĀM</c:v>
                </c:pt>
                <c:pt idx="3">
                  <c:v>EM</c:v>
                </c:pt>
                <c:pt idx="4">
                  <c:v>FM</c:v>
                </c:pt>
                <c:pt idx="5">
                  <c:v>IeM</c:v>
                </c:pt>
                <c:pt idx="6">
                  <c:v>IZM</c:v>
                </c:pt>
                <c:pt idx="7">
                  <c:v>KM</c:v>
                </c:pt>
                <c:pt idx="8">
                  <c:v>LM</c:v>
                </c:pt>
                <c:pt idx="9">
                  <c:v>SM</c:v>
                </c:pt>
                <c:pt idx="10">
                  <c:v>TM</c:v>
                </c:pt>
                <c:pt idx="11">
                  <c:v>VK</c:v>
                </c:pt>
                <c:pt idx="12">
                  <c:v>VARAM</c:v>
                </c:pt>
                <c:pt idx="13">
                  <c:v>VM</c:v>
                </c:pt>
                <c:pt idx="14">
                  <c:v>ZM</c:v>
                </c:pt>
              </c:strCache>
            </c:strRef>
          </c:cat>
          <c:val>
            <c:numRef>
              <c:f>Sheet2!$N$3:$N$17</c:f>
              <c:numCache>
                <c:formatCode>General</c:formatCode>
                <c:ptCount val="15"/>
                <c:pt idx="0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12</c:v>
                </c:pt>
                <c:pt idx="5">
                  <c:v>3</c:v>
                </c:pt>
                <c:pt idx="6">
                  <c:v>4</c:v>
                </c:pt>
                <c:pt idx="8">
                  <c:v>8</c:v>
                </c:pt>
                <c:pt idx="10">
                  <c:v>3</c:v>
                </c:pt>
                <c:pt idx="11">
                  <c:v>6</c:v>
                </c:pt>
                <c:pt idx="12">
                  <c:v>16</c:v>
                </c:pt>
                <c:pt idx="13">
                  <c:v>4</c:v>
                </c:pt>
                <c:pt idx="1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3321552"/>
        <c:axId val="353321944"/>
      </c:barChart>
      <c:catAx>
        <c:axId val="3533215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53321944"/>
        <c:crosses val="autoZero"/>
        <c:auto val="1"/>
        <c:lblAlgn val="ctr"/>
        <c:lblOffset val="100"/>
        <c:noMultiLvlLbl val="0"/>
      </c:catAx>
      <c:valAx>
        <c:axId val="35332194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353321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836356840778246E-2"/>
          <c:y val="0.93310366526722144"/>
          <c:w val="0.91780395316725616"/>
          <c:h val="6.6729402128413606E-2"/>
        </c:manualLayout>
      </c:layout>
      <c:overlay val="0"/>
      <c:txPr>
        <a:bodyPr/>
        <a:lstStyle/>
        <a:p>
          <a:pPr>
            <a:defRPr sz="900"/>
          </a:pPr>
          <a:endParaRPr lang="lv-LV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Sheet3!$B$2:$B$8</c:f>
              <c:strCache>
                <c:ptCount val="7"/>
                <c:pt idx="0">
                  <c:v>līdz 1 500 euro</c:v>
                </c:pt>
                <c:pt idx="1">
                  <c:v>1 501 - 4 500 euro</c:v>
                </c:pt>
                <c:pt idx="2">
                  <c:v>4 501 - 14 500 euro</c:v>
                </c:pt>
                <c:pt idx="3">
                  <c:v>14 501 - 28 500 euro</c:v>
                </c:pt>
                <c:pt idx="4">
                  <c:v>28 501 - 57 000 euro</c:v>
                </c:pt>
                <c:pt idx="5">
                  <c:v>57 001 - 114 000 euro</c:v>
                </c:pt>
                <c:pt idx="6">
                  <c:v>virs 114 001 euro</c:v>
                </c:pt>
              </c:strCache>
            </c:strRef>
          </c:cat>
          <c:val>
            <c:numRef>
              <c:f>Sheet3!$D$2:$D$8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7</c:v>
                </c:pt>
                <c:pt idx="3">
                  <c:v>9</c:v>
                </c:pt>
                <c:pt idx="4">
                  <c:v>16</c:v>
                </c:pt>
                <c:pt idx="5">
                  <c:v>6</c:v>
                </c:pt>
                <c:pt idx="6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19744"/>
        <c:axId val="294309888"/>
      </c:barChart>
      <c:catAx>
        <c:axId val="55197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4309888"/>
        <c:crosses val="autoZero"/>
        <c:auto val="1"/>
        <c:lblAlgn val="ctr"/>
        <c:lblOffset val="100"/>
        <c:noMultiLvlLbl val="0"/>
      </c:catAx>
      <c:valAx>
        <c:axId val="2943098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5197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lv-L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2"/>
              <c:layout>
                <c:manualLayout>
                  <c:x val="8.3333333333333332E-3"/>
                  <c:y val="-4.12158480452816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6666666666667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Sheet4!$B$4:$B$8</c:f>
              <c:strCache>
                <c:ptCount val="5"/>
                <c:pt idx="0">
                  <c:v>kompleksi analītiski pētījumi par sociāli ekonomiskajiem procesiem Latvijā, ilgtspējīgas attīstības tendencēm un pārvaldību</c:v>
                </c:pt>
                <c:pt idx="1">
                  <c:v>starptautiski salīdzinoši pētījumi</c:v>
                </c:pt>
                <c:pt idx="2">
                  <c:v>politikas monitoringa pētījumi</c:v>
                </c:pt>
                <c:pt idx="3">
                  <c:v>padziļinātas ekspertīzes pētījumi politikas izstrādei, analīzei un novērtēšanai</c:v>
                </c:pt>
                <c:pt idx="4">
                  <c:v>sabiedriskās domas izpēte par konkrētām nozares problēmām</c:v>
                </c:pt>
              </c:strCache>
            </c:strRef>
          </c:cat>
          <c:val>
            <c:numRef>
              <c:f>Sheet4!$F$4:$F$8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9</c:v>
                </c:pt>
                <c:pt idx="3">
                  <c:v>23</c:v>
                </c:pt>
                <c:pt idx="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3322728"/>
        <c:axId val="353323120"/>
      </c:barChart>
      <c:catAx>
        <c:axId val="3533227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lv-LV"/>
          </a:p>
        </c:txPr>
        <c:crossAx val="353323120"/>
        <c:crosses val="autoZero"/>
        <c:auto val="1"/>
        <c:lblAlgn val="ctr"/>
        <c:lblOffset val="100"/>
        <c:noMultiLvlLbl val="0"/>
      </c:catAx>
      <c:valAx>
        <c:axId val="3533231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33227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0068CD-1FC8-7041-A5CC-2522641866BF}" type="doc">
      <dgm:prSet loTypeId="urn:microsoft.com/office/officeart/2009/3/layout/CircleRelationship" loCatId="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869F0D0-562E-1D4B-9724-F6EBC9FB7BC0}">
      <dgm:prSet custT="1"/>
      <dgm:spPr/>
      <dgm:t>
        <a:bodyPr/>
        <a:lstStyle/>
        <a:p>
          <a:pPr algn="ctr" rtl="0"/>
          <a:r>
            <a:rPr lang="lv-LV" sz="2300" b="1" noProof="0" dirty="0" smtClean="0"/>
            <a:t>Valsts pārvaldē </a:t>
          </a:r>
          <a:br>
            <a:rPr lang="lv-LV" sz="2300" b="1" noProof="0" dirty="0" smtClean="0"/>
          </a:br>
          <a:r>
            <a:rPr lang="lv-LV" sz="2300" b="1" u="sng" noProof="0" dirty="0" smtClean="0"/>
            <a:t>pasūtītie</a:t>
          </a:r>
          <a:r>
            <a:rPr lang="lv-LV" sz="2300" b="1" noProof="0" dirty="0" smtClean="0"/>
            <a:t> pētījumi</a:t>
          </a:r>
          <a:endParaRPr lang="en-US" sz="700" b="1" noProof="0" dirty="0" smtClean="0"/>
        </a:p>
        <a:p>
          <a:pPr algn="ctr" rtl="0"/>
          <a:r>
            <a:rPr lang="lv-LV" sz="2000" b="1" noProof="0" dirty="0" smtClean="0"/>
            <a:t> 70-80 pētījumi gadā</a:t>
          </a:r>
        </a:p>
        <a:p>
          <a:pPr algn="r" rtl="0"/>
          <a:endParaRPr lang="lv-LV" sz="2300" b="1" noProof="0" dirty="0"/>
        </a:p>
      </dgm:t>
    </dgm:pt>
    <dgm:pt modelId="{7D0632A1-FD9D-F34B-9AE5-CB121B9C0A6B}" type="parTrans" cxnId="{C502F113-36E8-BC4B-BDDE-E12997996F95}">
      <dgm:prSet/>
      <dgm:spPr/>
      <dgm:t>
        <a:bodyPr/>
        <a:lstStyle/>
        <a:p>
          <a:endParaRPr lang="en-US"/>
        </a:p>
      </dgm:t>
    </dgm:pt>
    <dgm:pt modelId="{90CDC09E-514B-7741-BCD7-CA279FE13B6B}" type="sibTrans" cxnId="{C502F113-36E8-BC4B-BDDE-E12997996F95}">
      <dgm:prSet/>
      <dgm:spPr/>
      <dgm:t>
        <a:bodyPr/>
        <a:lstStyle/>
        <a:p>
          <a:endParaRPr lang="en-US"/>
        </a:p>
      </dgm:t>
    </dgm:pt>
    <dgm:pt modelId="{44CDFD2D-D9F1-B34A-AA62-7EF7BD1DFAF4}">
      <dgm:prSet/>
      <dgm:spPr/>
      <dgm:t>
        <a:bodyPr/>
        <a:lstStyle/>
        <a:p>
          <a:endParaRPr lang="lv-LV"/>
        </a:p>
      </dgm:t>
    </dgm:pt>
    <dgm:pt modelId="{2451B939-4081-9844-9F27-BBCA07D44335}" type="parTrans" cxnId="{9833B2A4-60E0-7A43-83C5-609C71BCC4F8}">
      <dgm:prSet/>
      <dgm:spPr/>
      <dgm:t>
        <a:bodyPr/>
        <a:lstStyle/>
        <a:p>
          <a:endParaRPr lang="en-US"/>
        </a:p>
      </dgm:t>
    </dgm:pt>
    <dgm:pt modelId="{F645D0E0-AD5F-AD45-96C8-8B65BA7E622A}" type="sibTrans" cxnId="{9833B2A4-60E0-7A43-83C5-609C71BCC4F8}">
      <dgm:prSet/>
      <dgm:spPr/>
      <dgm:t>
        <a:bodyPr/>
        <a:lstStyle/>
        <a:p>
          <a:endParaRPr lang="en-US"/>
        </a:p>
      </dgm:t>
    </dgm:pt>
    <dgm:pt modelId="{8496EE1E-B5B7-CD4E-A726-9C6C575CA004}">
      <dgm:prSet/>
      <dgm:spPr/>
      <dgm:t>
        <a:bodyPr/>
        <a:lstStyle/>
        <a:p>
          <a:endParaRPr lang="lv-LV"/>
        </a:p>
      </dgm:t>
    </dgm:pt>
    <dgm:pt modelId="{08909AAD-DAAB-254E-8C77-754E53E51EC5}" type="parTrans" cxnId="{2533F34F-A08A-7B46-9D1C-E5E1041587C1}">
      <dgm:prSet/>
      <dgm:spPr/>
      <dgm:t>
        <a:bodyPr/>
        <a:lstStyle/>
        <a:p>
          <a:endParaRPr lang="en-US"/>
        </a:p>
      </dgm:t>
    </dgm:pt>
    <dgm:pt modelId="{B9108DA8-780C-284A-96E6-94644D3E5DFE}" type="sibTrans" cxnId="{2533F34F-A08A-7B46-9D1C-E5E1041587C1}">
      <dgm:prSet/>
      <dgm:spPr/>
      <dgm:t>
        <a:bodyPr/>
        <a:lstStyle/>
        <a:p>
          <a:endParaRPr lang="en-US"/>
        </a:p>
      </dgm:t>
    </dgm:pt>
    <dgm:pt modelId="{1061A432-E8AF-7F45-86D1-F855F5174442}" type="pres">
      <dgm:prSet presAssocID="{3C0068CD-1FC8-7041-A5CC-2522641866B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lv-LV"/>
        </a:p>
      </dgm:t>
    </dgm:pt>
    <dgm:pt modelId="{D1F4ECC8-2189-474C-B432-EA650A0C8080}" type="pres">
      <dgm:prSet presAssocID="{8869F0D0-562E-1D4B-9724-F6EBC9FB7BC0}" presName="Parent" presStyleLbl="node0" presStyleIdx="0" presStyleCnt="1" custScaleX="75854" custScaleY="74075" custLinFactNeighborX="-52963" custLinFactNeighborY="-18869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B1CFF64A-3547-B540-A067-3F5E14A21C31}" type="pres">
      <dgm:prSet presAssocID="{8869F0D0-562E-1D4B-9724-F6EBC9FB7BC0}" presName="Accent1" presStyleLbl="node1" presStyleIdx="0" presStyleCnt="6" custScaleX="355270" custScaleY="343066" custLinFactX="200000" custLinFactY="70107" custLinFactNeighborX="231619" custLinFactNeighborY="100000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lv-LV"/>
        </a:p>
      </dgm:t>
    </dgm:pt>
    <dgm:pt modelId="{EA05621F-07F8-814C-9AE4-BB4F6E9B177C}" type="pres">
      <dgm:prSet presAssocID="{8869F0D0-562E-1D4B-9724-F6EBC9FB7BC0}" presName="Accent2" presStyleLbl="node1" presStyleIdx="1" presStyleCnt="6" custScaleX="452888" custScaleY="439690" custLinFactX="500000" custLinFactY="-64831" custLinFactNeighborX="578303" custLinFactNeighborY="-100000"/>
      <dgm:spPr>
        <a:solidFill>
          <a:schemeClr val="accent1">
            <a:lumMod val="75000"/>
          </a:schemeClr>
        </a:solidFill>
      </dgm:spPr>
    </dgm:pt>
    <dgm:pt modelId="{5B9C41A0-5CA6-9345-AE6A-2747F3CAE8FC}" type="pres">
      <dgm:prSet presAssocID="{8869F0D0-562E-1D4B-9724-F6EBC9FB7BC0}" presName="Accent3" presStyleLbl="node1" presStyleIdx="2" presStyleCnt="6" custScaleX="524973" custScaleY="488678" custLinFactX="-682435" custLinFactY="100000" custLinFactNeighborX="-700000" custLinFactNeighborY="177901"/>
      <dgm:spPr>
        <a:solidFill>
          <a:schemeClr val="accent3"/>
        </a:solidFill>
      </dgm:spPr>
    </dgm:pt>
    <dgm:pt modelId="{7686A558-D8A5-904B-AD62-5C2CA12D0B5A}" type="pres">
      <dgm:prSet presAssocID="{8869F0D0-562E-1D4B-9724-F6EBC9FB7BC0}" presName="Accent4" presStyleLbl="node1" presStyleIdx="3" presStyleCnt="6" custScaleX="344722" custScaleY="326578" custLinFactY="-200000" custLinFactNeighborX="14176" custLinFactNeighborY="-274185"/>
      <dgm:spPr>
        <a:solidFill>
          <a:srgbClr val="376092"/>
        </a:solidFill>
      </dgm:spPr>
    </dgm:pt>
    <dgm:pt modelId="{F6B9E968-75B5-1545-8A66-EB1712E332C9}" type="pres">
      <dgm:prSet presAssocID="{8869F0D0-562E-1D4B-9724-F6EBC9FB7BC0}" presName="Accent5" presStyleLbl="node1" presStyleIdx="4" presStyleCnt="6" custLinFactX="300000" custLinFactY="481922" custLinFactNeighborX="347438" custLinFactNeighborY="500000"/>
      <dgm:spPr>
        <a:solidFill>
          <a:srgbClr val="376092"/>
        </a:solidFill>
      </dgm:spPr>
    </dgm:pt>
    <dgm:pt modelId="{42FADD48-E349-EB42-9991-13C55E882E9E}" type="pres">
      <dgm:prSet presAssocID="{8869F0D0-562E-1D4B-9724-F6EBC9FB7BC0}" presName="Accent6" presStyleLbl="node1" presStyleIdx="5" presStyleCnt="6" custScaleX="471993" custScaleY="447066" custLinFactX="185105" custLinFactY="147275" custLinFactNeighborX="200000" custLinFactNeighborY="200000"/>
      <dgm:spPr>
        <a:solidFill>
          <a:srgbClr val="376092"/>
        </a:solidFill>
      </dgm:spPr>
    </dgm:pt>
  </dgm:ptLst>
  <dgm:cxnLst>
    <dgm:cxn modelId="{72F15B9C-83E9-9340-8015-B3C2652D7B94}" type="presOf" srcId="{3C0068CD-1FC8-7041-A5CC-2522641866BF}" destId="{1061A432-E8AF-7F45-86D1-F855F5174442}" srcOrd="0" destOrd="0" presId="urn:microsoft.com/office/officeart/2009/3/layout/CircleRelationship"/>
    <dgm:cxn modelId="{6036208E-574C-9641-A4A6-0B744DB2387D}" type="presOf" srcId="{8869F0D0-562E-1D4B-9724-F6EBC9FB7BC0}" destId="{D1F4ECC8-2189-474C-B432-EA650A0C8080}" srcOrd="0" destOrd="0" presId="urn:microsoft.com/office/officeart/2009/3/layout/CircleRelationship"/>
    <dgm:cxn modelId="{2533F34F-A08A-7B46-9D1C-E5E1041587C1}" srcId="{3C0068CD-1FC8-7041-A5CC-2522641866BF}" destId="{8496EE1E-B5B7-CD4E-A726-9C6C575CA004}" srcOrd="2" destOrd="0" parTransId="{08909AAD-DAAB-254E-8C77-754E53E51EC5}" sibTransId="{B9108DA8-780C-284A-96E6-94644D3E5DFE}"/>
    <dgm:cxn modelId="{C502F113-36E8-BC4B-BDDE-E12997996F95}" srcId="{3C0068CD-1FC8-7041-A5CC-2522641866BF}" destId="{8869F0D0-562E-1D4B-9724-F6EBC9FB7BC0}" srcOrd="0" destOrd="0" parTransId="{7D0632A1-FD9D-F34B-9AE5-CB121B9C0A6B}" sibTransId="{90CDC09E-514B-7741-BCD7-CA279FE13B6B}"/>
    <dgm:cxn modelId="{9833B2A4-60E0-7A43-83C5-609C71BCC4F8}" srcId="{3C0068CD-1FC8-7041-A5CC-2522641866BF}" destId="{44CDFD2D-D9F1-B34A-AA62-7EF7BD1DFAF4}" srcOrd="1" destOrd="0" parTransId="{2451B939-4081-9844-9F27-BBCA07D44335}" sibTransId="{F645D0E0-AD5F-AD45-96C8-8B65BA7E622A}"/>
    <dgm:cxn modelId="{C2DF8CA6-10AD-DC45-BD5B-7E234CE73C17}" type="presParOf" srcId="{1061A432-E8AF-7F45-86D1-F855F5174442}" destId="{D1F4ECC8-2189-474C-B432-EA650A0C8080}" srcOrd="0" destOrd="0" presId="urn:microsoft.com/office/officeart/2009/3/layout/CircleRelationship"/>
    <dgm:cxn modelId="{DCF9C548-0C66-B945-B3FA-B6A278B9BE46}" type="presParOf" srcId="{1061A432-E8AF-7F45-86D1-F855F5174442}" destId="{B1CFF64A-3547-B540-A067-3F5E14A21C31}" srcOrd="1" destOrd="0" presId="urn:microsoft.com/office/officeart/2009/3/layout/CircleRelationship"/>
    <dgm:cxn modelId="{4292A414-63BC-124C-BFBE-5E5608FEBE21}" type="presParOf" srcId="{1061A432-E8AF-7F45-86D1-F855F5174442}" destId="{EA05621F-07F8-814C-9AE4-BB4F6E9B177C}" srcOrd="2" destOrd="0" presId="urn:microsoft.com/office/officeart/2009/3/layout/CircleRelationship"/>
    <dgm:cxn modelId="{3828FD09-858E-0246-A457-C7E4BCBB32E3}" type="presParOf" srcId="{1061A432-E8AF-7F45-86D1-F855F5174442}" destId="{5B9C41A0-5CA6-9345-AE6A-2747F3CAE8FC}" srcOrd="3" destOrd="0" presId="urn:microsoft.com/office/officeart/2009/3/layout/CircleRelationship"/>
    <dgm:cxn modelId="{BFE3337C-A3E7-654D-87CC-1D69431F83F5}" type="presParOf" srcId="{1061A432-E8AF-7F45-86D1-F855F5174442}" destId="{7686A558-D8A5-904B-AD62-5C2CA12D0B5A}" srcOrd="4" destOrd="0" presId="urn:microsoft.com/office/officeart/2009/3/layout/CircleRelationship"/>
    <dgm:cxn modelId="{546CD415-2415-B34A-937F-5F07EE3C0711}" type="presParOf" srcId="{1061A432-E8AF-7F45-86D1-F855F5174442}" destId="{F6B9E968-75B5-1545-8A66-EB1712E332C9}" srcOrd="5" destOrd="0" presId="urn:microsoft.com/office/officeart/2009/3/layout/CircleRelationship"/>
    <dgm:cxn modelId="{78F00586-35D0-3247-8563-E76EBFB8F967}" type="presParOf" srcId="{1061A432-E8AF-7F45-86D1-F855F5174442}" destId="{42FADD48-E349-EB42-9991-13C55E882E9E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457922-E196-874A-9056-F6FA00080B98}" type="doc">
      <dgm:prSet loTypeId="urn:microsoft.com/office/officeart/2005/8/layout/cycle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36FD7F-BBD1-2042-ACB8-F82120DECFE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lv-LV" sz="1200" noProof="0" dirty="0" smtClean="0"/>
            <a:t>Nacionāla mēroga apsekojumi</a:t>
          </a:r>
          <a:endParaRPr lang="lv-LV" sz="1200" noProof="0" dirty="0"/>
        </a:p>
      </dgm:t>
    </dgm:pt>
    <dgm:pt modelId="{8F4397CE-CF35-714A-988A-C90B380D4CD7}" type="parTrans" cxnId="{3A11B40B-F8C0-D340-95B6-DD9D55056C1E}">
      <dgm:prSet/>
      <dgm:spPr/>
      <dgm:t>
        <a:bodyPr/>
        <a:lstStyle/>
        <a:p>
          <a:endParaRPr lang="en-US"/>
        </a:p>
      </dgm:t>
    </dgm:pt>
    <dgm:pt modelId="{F35F57BD-8E4D-5940-8670-813BDC548C6E}" type="sibTrans" cxnId="{3A11B40B-F8C0-D340-95B6-DD9D55056C1E}">
      <dgm:prSet/>
      <dgm:spPr/>
      <dgm:t>
        <a:bodyPr/>
        <a:lstStyle/>
        <a:p>
          <a:endParaRPr lang="en-US"/>
        </a:p>
      </dgm:t>
    </dgm:pt>
    <dgm:pt modelId="{419DCDAC-7B0A-B14D-BDC1-55BB2C08ECE1}">
      <dgm:prSet phldrT="[Text]" custT="1"/>
      <dgm:spPr>
        <a:solidFill>
          <a:srgbClr val="953735"/>
        </a:solidFill>
      </dgm:spPr>
      <dgm:t>
        <a:bodyPr/>
        <a:lstStyle/>
        <a:p>
          <a:r>
            <a:rPr lang="lv-LV" sz="1200" noProof="0" dirty="0" smtClean="0"/>
            <a:t>Starptautiski salīdzinoši pētījumi</a:t>
          </a:r>
          <a:endParaRPr lang="lv-LV" sz="1200" noProof="0" dirty="0"/>
        </a:p>
      </dgm:t>
    </dgm:pt>
    <dgm:pt modelId="{A5345CCD-C33A-7F43-8FFF-48BD1EC264F1}" type="parTrans" cxnId="{4DE71152-357D-7249-809A-BEE2ABC7E2F1}">
      <dgm:prSet/>
      <dgm:spPr/>
      <dgm:t>
        <a:bodyPr/>
        <a:lstStyle/>
        <a:p>
          <a:endParaRPr lang="en-US"/>
        </a:p>
      </dgm:t>
    </dgm:pt>
    <dgm:pt modelId="{C8516275-E9A8-294D-A3E7-578C8E64E957}" type="sibTrans" cxnId="{4DE71152-357D-7249-809A-BEE2ABC7E2F1}">
      <dgm:prSet/>
      <dgm:spPr/>
      <dgm:t>
        <a:bodyPr/>
        <a:lstStyle/>
        <a:p>
          <a:endParaRPr lang="en-US"/>
        </a:p>
      </dgm:t>
    </dgm:pt>
    <dgm:pt modelId="{99AFF6F5-F301-F145-A283-C8EF3A6119E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lv-LV" sz="1200" noProof="0" dirty="0" smtClean="0"/>
            <a:t>Longitudināli pētījumi</a:t>
          </a:r>
          <a:endParaRPr lang="lv-LV" sz="1200" noProof="0" dirty="0"/>
        </a:p>
      </dgm:t>
    </dgm:pt>
    <dgm:pt modelId="{EBDCA414-7F5E-7849-992E-07D5E2D9EB86}" type="parTrans" cxnId="{EBA55C6B-0504-3345-B2F3-6A6E9FF99B14}">
      <dgm:prSet/>
      <dgm:spPr/>
      <dgm:t>
        <a:bodyPr/>
        <a:lstStyle/>
        <a:p>
          <a:endParaRPr lang="en-US"/>
        </a:p>
      </dgm:t>
    </dgm:pt>
    <dgm:pt modelId="{A2C65C4F-E5DE-0D4C-8A1C-E8A4749D8B55}" type="sibTrans" cxnId="{EBA55C6B-0504-3345-B2F3-6A6E9FF99B14}">
      <dgm:prSet/>
      <dgm:spPr/>
      <dgm:t>
        <a:bodyPr/>
        <a:lstStyle/>
        <a:p>
          <a:endParaRPr lang="en-US"/>
        </a:p>
      </dgm:t>
    </dgm:pt>
    <dgm:pt modelId="{674EAD43-B174-DB42-9597-114AC11B0227}">
      <dgm:prSet phldrT="[Text]" custT="1"/>
      <dgm:spPr/>
      <dgm:t>
        <a:bodyPr/>
        <a:lstStyle/>
        <a:p>
          <a:r>
            <a:rPr lang="lv-LV" sz="1200" noProof="0" dirty="0" smtClean="0"/>
            <a:t>Starptautiski makro līmeņa dati</a:t>
          </a:r>
          <a:endParaRPr lang="lv-LV" sz="1200" noProof="0" dirty="0"/>
        </a:p>
      </dgm:t>
    </dgm:pt>
    <dgm:pt modelId="{7CA91347-3520-0348-8F55-8BE398F79C5D}" type="parTrans" cxnId="{D170001A-C1B5-0B45-9DFE-753505981C40}">
      <dgm:prSet/>
      <dgm:spPr/>
      <dgm:t>
        <a:bodyPr/>
        <a:lstStyle/>
        <a:p>
          <a:endParaRPr lang="en-US"/>
        </a:p>
      </dgm:t>
    </dgm:pt>
    <dgm:pt modelId="{B257CA32-716B-7B4A-890A-4D348EEE36E3}" type="sibTrans" cxnId="{D170001A-C1B5-0B45-9DFE-753505981C40}">
      <dgm:prSet/>
      <dgm:spPr/>
      <dgm:t>
        <a:bodyPr/>
        <a:lstStyle/>
        <a:p>
          <a:endParaRPr lang="en-US"/>
        </a:p>
      </dgm:t>
    </dgm:pt>
    <dgm:pt modelId="{7F705B40-6BC4-9B4E-A016-A94122053F14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lv-LV" sz="1200" noProof="0" dirty="0" smtClean="0"/>
            <a:t>Uzņēmumu mikro dati</a:t>
          </a:r>
          <a:endParaRPr lang="lv-LV" sz="1200" noProof="0" dirty="0"/>
        </a:p>
      </dgm:t>
    </dgm:pt>
    <dgm:pt modelId="{9D527DB1-1BE7-434A-BF28-DF2720D62B60}" type="parTrans" cxnId="{69412E08-D9F8-784A-838E-0C324F32E98C}">
      <dgm:prSet/>
      <dgm:spPr/>
      <dgm:t>
        <a:bodyPr/>
        <a:lstStyle/>
        <a:p>
          <a:endParaRPr lang="en-US"/>
        </a:p>
      </dgm:t>
    </dgm:pt>
    <dgm:pt modelId="{F0E8BD8A-A028-6D49-8056-460501A0B064}" type="sibTrans" cxnId="{69412E08-D9F8-784A-838E-0C324F32E98C}">
      <dgm:prSet/>
      <dgm:spPr/>
      <dgm:t>
        <a:bodyPr/>
        <a:lstStyle/>
        <a:p>
          <a:endParaRPr lang="en-US"/>
        </a:p>
      </dgm:t>
    </dgm:pt>
    <dgm:pt modelId="{E329365B-AF19-3345-AC62-3EBD53F3C1DF}">
      <dgm:prSet phldrT="[Text]" custT="1"/>
      <dgm:spPr/>
      <dgm:t>
        <a:bodyPr/>
        <a:lstStyle/>
        <a:p>
          <a:r>
            <a:rPr lang="lv-LV" sz="1200" noProof="0" dirty="0" smtClean="0"/>
            <a:t>Tautas skaitīšana un reģistru dati</a:t>
          </a:r>
          <a:endParaRPr lang="lv-LV" sz="1200" noProof="0" dirty="0"/>
        </a:p>
      </dgm:t>
    </dgm:pt>
    <dgm:pt modelId="{A2307DC0-C31D-0341-A3F2-B976668025B1}" type="parTrans" cxnId="{ABE21904-C5FD-3049-A719-3974BB42CD72}">
      <dgm:prSet/>
      <dgm:spPr/>
      <dgm:t>
        <a:bodyPr/>
        <a:lstStyle/>
        <a:p>
          <a:endParaRPr lang="en-US"/>
        </a:p>
      </dgm:t>
    </dgm:pt>
    <dgm:pt modelId="{1898E274-14F5-6945-AE67-6FC72DBCE306}" type="sibTrans" cxnId="{ABE21904-C5FD-3049-A719-3974BB42CD72}">
      <dgm:prSet/>
      <dgm:spPr/>
      <dgm:t>
        <a:bodyPr/>
        <a:lstStyle/>
        <a:p>
          <a:endParaRPr lang="en-US"/>
        </a:p>
      </dgm:t>
    </dgm:pt>
    <dgm:pt modelId="{74C0AB1E-0908-7F4B-914F-79F3658E9DCB}">
      <dgm:prSet phldrT="[Text]"/>
      <dgm:spPr/>
      <dgm:t>
        <a:bodyPr/>
        <a:lstStyle/>
        <a:p>
          <a:r>
            <a:rPr lang="lv-LV" noProof="0" dirty="0" smtClean="0"/>
            <a:t>Pētījumi izmantojot kvalitatīvās metodes un integrētu pieeju</a:t>
          </a:r>
          <a:endParaRPr lang="lv-LV" noProof="0" dirty="0"/>
        </a:p>
      </dgm:t>
    </dgm:pt>
    <dgm:pt modelId="{84D7D129-E460-BA40-9202-67C9D49EBD34}" type="parTrans" cxnId="{3CC255DD-A669-004D-9648-0B4C2DAED00C}">
      <dgm:prSet/>
      <dgm:spPr/>
      <dgm:t>
        <a:bodyPr/>
        <a:lstStyle/>
        <a:p>
          <a:endParaRPr lang="en-US"/>
        </a:p>
      </dgm:t>
    </dgm:pt>
    <dgm:pt modelId="{734874C6-1945-1A4D-8975-681E409E5923}" type="sibTrans" cxnId="{3CC255DD-A669-004D-9648-0B4C2DAED00C}">
      <dgm:prSet/>
      <dgm:spPr/>
      <dgm:t>
        <a:bodyPr/>
        <a:lstStyle/>
        <a:p>
          <a:endParaRPr lang="en-US"/>
        </a:p>
      </dgm:t>
    </dgm:pt>
    <dgm:pt modelId="{C5413ADA-E60F-F34C-97DC-2B819F174ECE}" type="pres">
      <dgm:prSet presAssocID="{C3457922-E196-874A-9056-F6FA00080B9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80C331-1D48-E546-84C4-5AD7C814D16E}" type="pres">
      <dgm:prSet presAssocID="{7136FD7F-BBD1-2042-ACB8-F82120DECFE2}" presName="node" presStyleLbl="node1" presStyleIdx="0" presStyleCnt="7" custScaleX="146979" custScaleY="125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1EA90-713C-C944-8E6D-598A2E078B37}" type="pres">
      <dgm:prSet presAssocID="{7136FD7F-BBD1-2042-ACB8-F82120DECFE2}" presName="spNode" presStyleCnt="0"/>
      <dgm:spPr/>
    </dgm:pt>
    <dgm:pt modelId="{9A0884F6-7CB4-634E-A900-83908C6AE601}" type="pres">
      <dgm:prSet presAssocID="{F35F57BD-8E4D-5940-8670-813BDC548C6E}" presName="sibTrans" presStyleLbl="sibTrans1D1" presStyleIdx="0" presStyleCnt="7"/>
      <dgm:spPr/>
      <dgm:t>
        <a:bodyPr/>
        <a:lstStyle/>
        <a:p>
          <a:endParaRPr lang="en-US"/>
        </a:p>
      </dgm:t>
    </dgm:pt>
    <dgm:pt modelId="{C9361CC1-D18A-1444-B8B9-D3C2C8D94470}" type="pres">
      <dgm:prSet presAssocID="{419DCDAC-7B0A-B14D-BDC1-55BB2C08ECE1}" presName="node" presStyleLbl="node1" presStyleIdx="1" presStyleCnt="7" custScaleX="152780" custScaleY="132679" custRadScaleRad="100920" custRadScaleInc="40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83C07-E832-2645-BC3A-E8F6D2D0FDF0}" type="pres">
      <dgm:prSet presAssocID="{419DCDAC-7B0A-B14D-BDC1-55BB2C08ECE1}" presName="spNode" presStyleCnt="0"/>
      <dgm:spPr/>
    </dgm:pt>
    <dgm:pt modelId="{C4B256FD-03EE-0A43-AB66-85D0940E704D}" type="pres">
      <dgm:prSet presAssocID="{C8516275-E9A8-294D-A3E7-578C8E64E957}" presName="sibTrans" presStyleLbl="sibTrans1D1" presStyleIdx="1" presStyleCnt="7"/>
      <dgm:spPr/>
      <dgm:t>
        <a:bodyPr/>
        <a:lstStyle/>
        <a:p>
          <a:endParaRPr lang="en-US"/>
        </a:p>
      </dgm:t>
    </dgm:pt>
    <dgm:pt modelId="{733F41A8-1025-E04C-8F8C-66D2F7D26BB0}" type="pres">
      <dgm:prSet presAssocID="{99AFF6F5-F301-F145-A283-C8EF3A6119EE}" presName="node" presStyleLbl="node1" presStyleIdx="2" presStyleCnt="7" custScaleX="154377" custScaleY="133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E180D-C250-EE4F-9C63-A975E765D858}" type="pres">
      <dgm:prSet presAssocID="{99AFF6F5-F301-F145-A283-C8EF3A6119EE}" presName="spNode" presStyleCnt="0"/>
      <dgm:spPr/>
    </dgm:pt>
    <dgm:pt modelId="{944C7DDF-33F4-0547-B258-3B80E6326014}" type="pres">
      <dgm:prSet presAssocID="{A2C65C4F-E5DE-0D4C-8A1C-E8A4749D8B55}" presName="sibTrans" presStyleLbl="sibTrans1D1" presStyleIdx="2" presStyleCnt="7"/>
      <dgm:spPr/>
      <dgm:t>
        <a:bodyPr/>
        <a:lstStyle/>
        <a:p>
          <a:endParaRPr lang="en-US"/>
        </a:p>
      </dgm:t>
    </dgm:pt>
    <dgm:pt modelId="{23FCDC14-01EB-3B4A-847B-E4589D8B11DA}" type="pres">
      <dgm:prSet presAssocID="{674EAD43-B174-DB42-9597-114AC11B0227}" presName="node" presStyleLbl="node1" presStyleIdx="3" presStyleCnt="7" custScaleX="146542" custScaleY="122253" custRadScaleRad="100103" custRadScaleInc="-48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145CC-D4D4-594B-BEA5-6635B9F80F98}" type="pres">
      <dgm:prSet presAssocID="{674EAD43-B174-DB42-9597-114AC11B0227}" presName="spNode" presStyleCnt="0"/>
      <dgm:spPr/>
    </dgm:pt>
    <dgm:pt modelId="{F55F27F7-DC9D-0646-8C42-3B62075E7585}" type="pres">
      <dgm:prSet presAssocID="{B257CA32-716B-7B4A-890A-4D348EEE36E3}" presName="sibTrans" presStyleLbl="sibTrans1D1" presStyleIdx="3" presStyleCnt="7"/>
      <dgm:spPr/>
      <dgm:t>
        <a:bodyPr/>
        <a:lstStyle/>
        <a:p>
          <a:endParaRPr lang="en-US"/>
        </a:p>
      </dgm:t>
    </dgm:pt>
    <dgm:pt modelId="{5A4165BB-0B37-174A-8556-87A5D68FCAAC}" type="pres">
      <dgm:prSet presAssocID="{7F705B40-6BC4-9B4E-A016-A94122053F14}" presName="node" presStyleLbl="node1" presStyleIdx="4" presStyleCnt="7" custScaleX="155934" custScaleY="128098" custRadScaleRad="99193" custRadScaleInc="50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E737C-21B6-AC4A-AA1C-EBE080122938}" type="pres">
      <dgm:prSet presAssocID="{7F705B40-6BC4-9B4E-A016-A94122053F14}" presName="spNode" presStyleCnt="0"/>
      <dgm:spPr/>
    </dgm:pt>
    <dgm:pt modelId="{82A86BD6-1C68-6944-B154-994F3D2CB924}" type="pres">
      <dgm:prSet presAssocID="{F0E8BD8A-A028-6D49-8056-460501A0B064}" presName="sibTrans" presStyleLbl="sibTrans1D1" presStyleIdx="4" presStyleCnt="7"/>
      <dgm:spPr/>
      <dgm:t>
        <a:bodyPr/>
        <a:lstStyle/>
        <a:p>
          <a:endParaRPr lang="en-US"/>
        </a:p>
      </dgm:t>
    </dgm:pt>
    <dgm:pt modelId="{D3B8B3AF-5D08-FF49-B94F-D58588B10F3C}" type="pres">
      <dgm:prSet presAssocID="{E329365B-AF19-3345-AC62-3EBD53F3C1DF}" presName="node" presStyleLbl="node1" presStyleIdx="5" presStyleCnt="7" custScaleX="157095" custScaleY="145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023A8-9FD1-0545-9AA2-F3DC291D5A19}" type="pres">
      <dgm:prSet presAssocID="{E329365B-AF19-3345-AC62-3EBD53F3C1DF}" presName="spNode" presStyleCnt="0"/>
      <dgm:spPr/>
    </dgm:pt>
    <dgm:pt modelId="{8F926EFD-D732-F148-9E7E-5CA7DDA02387}" type="pres">
      <dgm:prSet presAssocID="{1898E274-14F5-6945-AE67-6FC72DBCE306}" presName="sibTrans" presStyleLbl="sibTrans1D1" presStyleIdx="5" presStyleCnt="7"/>
      <dgm:spPr/>
      <dgm:t>
        <a:bodyPr/>
        <a:lstStyle/>
        <a:p>
          <a:endParaRPr lang="en-US"/>
        </a:p>
      </dgm:t>
    </dgm:pt>
    <dgm:pt modelId="{815FA5E6-103D-9445-B7D7-5577DDA1D2A2}" type="pres">
      <dgm:prSet presAssocID="{74C0AB1E-0908-7F4B-914F-79F3658E9DCB}" presName="node" presStyleLbl="node1" presStyleIdx="6" presStyleCnt="7" custScaleX="157408" custScaleY="129543" custRadScaleRad="99527" custRadScaleInc="-37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39B341-52E1-8B42-8006-A80CB73DA2D1}" type="pres">
      <dgm:prSet presAssocID="{74C0AB1E-0908-7F4B-914F-79F3658E9DCB}" presName="spNode" presStyleCnt="0"/>
      <dgm:spPr/>
    </dgm:pt>
    <dgm:pt modelId="{97892918-5A9C-9643-B3B7-4FA4A231EB72}" type="pres">
      <dgm:prSet presAssocID="{734874C6-1945-1A4D-8975-681E409E5923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4DE71152-357D-7249-809A-BEE2ABC7E2F1}" srcId="{C3457922-E196-874A-9056-F6FA00080B98}" destId="{419DCDAC-7B0A-B14D-BDC1-55BB2C08ECE1}" srcOrd="1" destOrd="0" parTransId="{A5345CCD-C33A-7F43-8FFF-48BD1EC264F1}" sibTransId="{C8516275-E9A8-294D-A3E7-578C8E64E957}"/>
    <dgm:cxn modelId="{33107946-BF37-48E9-8AE4-DAEDDD16FF4D}" type="presOf" srcId="{E329365B-AF19-3345-AC62-3EBD53F3C1DF}" destId="{D3B8B3AF-5D08-FF49-B94F-D58588B10F3C}" srcOrd="0" destOrd="0" presId="urn:microsoft.com/office/officeart/2005/8/layout/cycle6"/>
    <dgm:cxn modelId="{81AAF699-6F1C-478B-9323-5FD6A8DA3B09}" type="presOf" srcId="{F35F57BD-8E4D-5940-8670-813BDC548C6E}" destId="{9A0884F6-7CB4-634E-A900-83908C6AE601}" srcOrd="0" destOrd="0" presId="urn:microsoft.com/office/officeart/2005/8/layout/cycle6"/>
    <dgm:cxn modelId="{D170001A-C1B5-0B45-9DFE-753505981C40}" srcId="{C3457922-E196-874A-9056-F6FA00080B98}" destId="{674EAD43-B174-DB42-9597-114AC11B0227}" srcOrd="3" destOrd="0" parTransId="{7CA91347-3520-0348-8F55-8BE398F79C5D}" sibTransId="{B257CA32-716B-7B4A-890A-4D348EEE36E3}"/>
    <dgm:cxn modelId="{3CC255DD-A669-004D-9648-0B4C2DAED00C}" srcId="{C3457922-E196-874A-9056-F6FA00080B98}" destId="{74C0AB1E-0908-7F4B-914F-79F3658E9DCB}" srcOrd="6" destOrd="0" parTransId="{84D7D129-E460-BA40-9202-67C9D49EBD34}" sibTransId="{734874C6-1945-1A4D-8975-681E409E5923}"/>
    <dgm:cxn modelId="{8C4A7B63-15D6-42C0-BEFD-D153658C991E}" type="presOf" srcId="{7136FD7F-BBD1-2042-ACB8-F82120DECFE2}" destId="{5D80C331-1D48-E546-84C4-5AD7C814D16E}" srcOrd="0" destOrd="0" presId="urn:microsoft.com/office/officeart/2005/8/layout/cycle6"/>
    <dgm:cxn modelId="{D427A8F9-3A16-49BF-95B1-7FDE1C92A6D2}" type="presOf" srcId="{734874C6-1945-1A4D-8975-681E409E5923}" destId="{97892918-5A9C-9643-B3B7-4FA4A231EB72}" srcOrd="0" destOrd="0" presId="urn:microsoft.com/office/officeart/2005/8/layout/cycle6"/>
    <dgm:cxn modelId="{BA14372E-EF7E-4D6A-8EA8-A28274C32739}" type="presOf" srcId="{99AFF6F5-F301-F145-A283-C8EF3A6119EE}" destId="{733F41A8-1025-E04C-8F8C-66D2F7D26BB0}" srcOrd="0" destOrd="0" presId="urn:microsoft.com/office/officeart/2005/8/layout/cycle6"/>
    <dgm:cxn modelId="{B3A706BF-3A97-4403-AB1B-A1690BD373A0}" type="presOf" srcId="{C3457922-E196-874A-9056-F6FA00080B98}" destId="{C5413ADA-E60F-F34C-97DC-2B819F174ECE}" srcOrd="0" destOrd="0" presId="urn:microsoft.com/office/officeart/2005/8/layout/cycle6"/>
    <dgm:cxn modelId="{23DAA1CD-67BA-42C1-AD6E-2C45FC95776F}" type="presOf" srcId="{C8516275-E9A8-294D-A3E7-578C8E64E957}" destId="{C4B256FD-03EE-0A43-AB66-85D0940E704D}" srcOrd="0" destOrd="0" presId="urn:microsoft.com/office/officeart/2005/8/layout/cycle6"/>
    <dgm:cxn modelId="{08A2EFF0-1BB2-4FAD-A5B6-D2AC33B25311}" type="presOf" srcId="{674EAD43-B174-DB42-9597-114AC11B0227}" destId="{23FCDC14-01EB-3B4A-847B-E4589D8B11DA}" srcOrd="0" destOrd="0" presId="urn:microsoft.com/office/officeart/2005/8/layout/cycle6"/>
    <dgm:cxn modelId="{DD1A36DC-2ACA-4E53-AC38-20DBCF72C028}" type="presOf" srcId="{7F705B40-6BC4-9B4E-A016-A94122053F14}" destId="{5A4165BB-0B37-174A-8556-87A5D68FCAAC}" srcOrd="0" destOrd="0" presId="urn:microsoft.com/office/officeart/2005/8/layout/cycle6"/>
    <dgm:cxn modelId="{ABE21904-C5FD-3049-A719-3974BB42CD72}" srcId="{C3457922-E196-874A-9056-F6FA00080B98}" destId="{E329365B-AF19-3345-AC62-3EBD53F3C1DF}" srcOrd="5" destOrd="0" parTransId="{A2307DC0-C31D-0341-A3F2-B976668025B1}" sibTransId="{1898E274-14F5-6945-AE67-6FC72DBCE306}"/>
    <dgm:cxn modelId="{69412E08-D9F8-784A-838E-0C324F32E98C}" srcId="{C3457922-E196-874A-9056-F6FA00080B98}" destId="{7F705B40-6BC4-9B4E-A016-A94122053F14}" srcOrd="4" destOrd="0" parTransId="{9D527DB1-1BE7-434A-BF28-DF2720D62B60}" sibTransId="{F0E8BD8A-A028-6D49-8056-460501A0B064}"/>
    <dgm:cxn modelId="{AA3EEF50-714C-4AF1-8443-71E369D246C8}" type="presOf" srcId="{419DCDAC-7B0A-B14D-BDC1-55BB2C08ECE1}" destId="{C9361CC1-D18A-1444-B8B9-D3C2C8D94470}" srcOrd="0" destOrd="0" presId="urn:microsoft.com/office/officeart/2005/8/layout/cycle6"/>
    <dgm:cxn modelId="{E2163BA1-4948-4CB8-ACB6-FEBE51A44B23}" type="presOf" srcId="{74C0AB1E-0908-7F4B-914F-79F3658E9DCB}" destId="{815FA5E6-103D-9445-B7D7-5577DDA1D2A2}" srcOrd="0" destOrd="0" presId="urn:microsoft.com/office/officeart/2005/8/layout/cycle6"/>
    <dgm:cxn modelId="{CAA4B980-BB99-4306-9075-5C9084212C0A}" type="presOf" srcId="{B257CA32-716B-7B4A-890A-4D348EEE36E3}" destId="{F55F27F7-DC9D-0646-8C42-3B62075E7585}" srcOrd="0" destOrd="0" presId="urn:microsoft.com/office/officeart/2005/8/layout/cycle6"/>
    <dgm:cxn modelId="{F37F3B67-50DD-4B5D-836D-A79C2A2175C6}" type="presOf" srcId="{F0E8BD8A-A028-6D49-8056-460501A0B064}" destId="{82A86BD6-1C68-6944-B154-994F3D2CB924}" srcOrd="0" destOrd="0" presId="urn:microsoft.com/office/officeart/2005/8/layout/cycle6"/>
    <dgm:cxn modelId="{EBA55C6B-0504-3345-B2F3-6A6E9FF99B14}" srcId="{C3457922-E196-874A-9056-F6FA00080B98}" destId="{99AFF6F5-F301-F145-A283-C8EF3A6119EE}" srcOrd="2" destOrd="0" parTransId="{EBDCA414-7F5E-7849-992E-07D5E2D9EB86}" sibTransId="{A2C65C4F-E5DE-0D4C-8A1C-E8A4749D8B55}"/>
    <dgm:cxn modelId="{3A11B40B-F8C0-D340-95B6-DD9D55056C1E}" srcId="{C3457922-E196-874A-9056-F6FA00080B98}" destId="{7136FD7F-BBD1-2042-ACB8-F82120DECFE2}" srcOrd="0" destOrd="0" parTransId="{8F4397CE-CF35-714A-988A-C90B380D4CD7}" sibTransId="{F35F57BD-8E4D-5940-8670-813BDC548C6E}"/>
    <dgm:cxn modelId="{F222DCC9-EF9B-41D5-B4A7-251AAF4DA0D6}" type="presOf" srcId="{1898E274-14F5-6945-AE67-6FC72DBCE306}" destId="{8F926EFD-D732-F148-9E7E-5CA7DDA02387}" srcOrd="0" destOrd="0" presId="urn:microsoft.com/office/officeart/2005/8/layout/cycle6"/>
    <dgm:cxn modelId="{35AAA67E-2FF6-4D4D-BF72-DADE092E880E}" type="presOf" srcId="{A2C65C4F-E5DE-0D4C-8A1C-E8A4749D8B55}" destId="{944C7DDF-33F4-0547-B258-3B80E6326014}" srcOrd="0" destOrd="0" presId="urn:microsoft.com/office/officeart/2005/8/layout/cycle6"/>
    <dgm:cxn modelId="{009A5CAB-EAA9-493A-B1B1-5C36E5FEF163}" type="presParOf" srcId="{C5413ADA-E60F-F34C-97DC-2B819F174ECE}" destId="{5D80C331-1D48-E546-84C4-5AD7C814D16E}" srcOrd="0" destOrd="0" presId="urn:microsoft.com/office/officeart/2005/8/layout/cycle6"/>
    <dgm:cxn modelId="{813160A9-B4BC-4AD9-9CB9-8B4BD530B033}" type="presParOf" srcId="{C5413ADA-E60F-F34C-97DC-2B819F174ECE}" destId="{60C1EA90-713C-C944-8E6D-598A2E078B37}" srcOrd="1" destOrd="0" presId="urn:microsoft.com/office/officeart/2005/8/layout/cycle6"/>
    <dgm:cxn modelId="{1968414B-1265-43C1-9CD9-A1190F0ED775}" type="presParOf" srcId="{C5413ADA-E60F-F34C-97DC-2B819F174ECE}" destId="{9A0884F6-7CB4-634E-A900-83908C6AE601}" srcOrd="2" destOrd="0" presId="urn:microsoft.com/office/officeart/2005/8/layout/cycle6"/>
    <dgm:cxn modelId="{2224278C-A8C7-497D-9349-F32D157FBD0E}" type="presParOf" srcId="{C5413ADA-E60F-F34C-97DC-2B819F174ECE}" destId="{C9361CC1-D18A-1444-B8B9-D3C2C8D94470}" srcOrd="3" destOrd="0" presId="urn:microsoft.com/office/officeart/2005/8/layout/cycle6"/>
    <dgm:cxn modelId="{5905E0DC-1B69-4F18-9F85-6AABA6AD65ED}" type="presParOf" srcId="{C5413ADA-E60F-F34C-97DC-2B819F174ECE}" destId="{0CE83C07-E832-2645-BC3A-E8F6D2D0FDF0}" srcOrd="4" destOrd="0" presId="urn:microsoft.com/office/officeart/2005/8/layout/cycle6"/>
    <dgm:cxn modelId="{5DCBFB13-B335-448D-B9F3-6EFB85CAA084}" type="presParOf" srcId="{C5413ADA-E60F-F34C-97DC-2B819F174ECE}" destId="{C4B256FD-03EE-0A43-AB66-85D0940E704D}" srcOrd="5" destOrd="0" presId="urn:microsoft.com/office/officeart/2005/8/layout/cycle6"/>
    <dgm:cxn modelId="{8D770F35-A291-48F0-8991-CE4F4EE160C6}" type="presParOf" srcId="{C5413ADA-E60F-F34C-97DC-2B819F174ECE}" destId="{733F41A8-1025-E04C-8F8C-66D2F7D26BB0}" srcOrd="6" destOrd="0" presId="urn:microsoft.com/office/officeart/2005/8/layout/cycle6"/>
    <dgm:cxn modelId="{5F95C76D-7A77-48B3-B3B5-153604DDF5FE}" type="presParOf" srcId="{C5413ADA-E60F-F34C-97DC-2B819F174ECE}" destId="{1CAE180D-C250-EE4F-9C63-A975E765D858}" srcOrd="7" destOrd="0" presId="urn:microsoft.com/office/officeart/2005/8/layout/cycle6"/>
    <dgm:cxn modelId="{CC37CC7B-97EB-4381-8CF2-3C084CC11A7A}" type="presParOf" srcId="{C5413ADA-E60F-F34C-97DC-2B819F174ECE}" destId="{944C7DDF-33F4-0547-B258-3B80E6326014}" srcOrd="8" destOrd="0" presId="urn:microsoft.com/office/officeart/2005/8/layout/cycle6"/>
    <dgm:cxn modelId="{43AE3A37-DCEE-4DA1-A5A5-88FF69C918A3}" type="presParOf" srcId="{C5413ADA-E60F-F34C-97DC-2B819F174ECE}" destId="{23FCDC14-01EB-3B4A-847B-E4589D8B11DA}" srcOrd="9" destOrd="0" presId="urn:microsoft.com/office/officeart/2005/8/layout/cycle6"/>
    <dgm:cxn modelId="{7410AF86-8EA8-4B4F-8765-2B965F91C126}" type="presParOf" srcId="{C5413ADA-E60F-F34C-97DC-2B819F174ECE}" destId="{734145CC-D4D4-594B-BEA5-6635B9F80F98}" srcOrd="10" destOrd="0" presId="urn:microsoft.com/office/officeart/2005/8/layout/cycle6"/>
    <dgm:cxn modelId="{AA02C8FB-6077-439D-8600-946B243D1672}" type="presParOf" srcId="{C5413ADA-E60F-F34C-97DC-2B819F174ECE}" destId="{F55F27F7-DC9D-0646-8C42-3B62075E7585}" srcOrd="11" destOrd="0" presId="urn:microsoft.com/office/officeart/2005/8/layout/cycle6"/>
    <dgm:cxn modelId="{D1434828-66EC-4795-9411-E607AC59EEAE}" type="presParOf" srcId="{C5413ADA-E60F-F34C-97DC-2B819F174ECE}" destId="{5A4165BB-0B37-174A-8556-87A5D68FCAAC}" srcOrd="12" destOrd="0" presId="urn:microsoft.com/office/officeart/2005/8/layout/cycle6"/>
    <dgm:cxn modelId="{3AE67D5E-16AF-400F-B412-4DFBE6653710}" type="presParOf" srcId="{C5413ADA-E60F-F34C-97DC-2B819F174ECE}" destId="{EDCE737C-21B6-AC4A-AA1C-EBE080122938}" srcOrd="13" destOrd="0" presId="urn:microsoft.com/office/officeart/2005/8/layout/cycle6"/>
    <dgm:cxn modelId="{8F4781C7-393C-44D7-8CEE-F305F1BA7C60}" type="presParOf" srcId="{C5413ADA-E60F-F34C-97DC-2B819F174ECE}" destId="{82A86BD6-1C68-6944-B154-994F3D2CB924}" srcOrd="14" destOrd="0" presId="urn:microsoft.com/office/officeart/2005/8/layout/cycle6"/>
    <dgm:cxn modelId="{B494999B-8DEA-4C57-9068-06B2E961A585}" type="presParOf" srcId="{C5413ADA-E60F-F34C-97DC-2B819F174ECE}" destId="{D3B8B3AF-5D08-FF49-B94F-D58588B10F3C}" srcOrd="15" destOrd="0" presId="urn:microsoft.com/office/officeart/2005/8/layout/cycle6"/>
    <dgm:cxn modelId="{D06FE029-3200-4497-AEA0-5F88D3E4E5FC}" type="presParOf" srcId="{C5413ADA-E60F-F34C-97DC-2B819F174ECE}" destId="{E25023A8-9FD1-0545-9AA2-F3DC291D5A19}" srcOrd="16" destOrd="0" presId="urn:microsoft.com/office/officeart/2005/8/layout/cycle6"/>
    <dgm:cxn modelId="{3A255531-667E-4595-8CF4-5A96480950F7}" type="presParOf" srcId="{C5413ADA-E60F-F34C-97DC-2B819F174ECE}" destId="{8F926EFD-D732-F148-9E7E-5CA7DDA02387}" srcOrd="17" destOrd="0" presId="urn:microsoft.com/office/officeart/2005/8/layout/cycle6"/>
    <dgm:cxn modelId="{7EE643C4-D361-421E-91E6-401F516C8882}" type="presParOf" srcId="{C5413ADA-E60F-F34C-97DC-2B819F174ECE}" destId="{815FA5E6-103D-9445-B7D7-5577DDA1D2A2}" srcOrd="18" destOrd="0" presId="urn:microsoft.com/office/officeart/2005/8/layout/cycle6"/>
    <dgm:cxn modelId="{A8153FFD-6157-49B1-82B2-FA64F09838C5}" type="presParOf" srcId="{C5413ADA-E60F-F34C-97DC-2B819F174ECE}" destId="{7C39B341-52E1-8B42-8006-A80CB73DA2D1}" srcOrd="19" destOrd="0" presId="urn:microsoft.com/office/officeart/2005/8/layout/cycle6"/>
    <dgm:cxn modelId="{849DC366-98A0-4613-94D1-FA13F257368C}" type="presParOf" srcId="{C5413ADA-E60F-F34C-97DC-2B819F174ECE}" destId="{97892918-5A9C-9643-B3B7-4FA4A231EB72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132555-4E44-4E87-AA40-6E1AAB96051F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lv-LV"/>
        </a:p>
      </dgm:t>
    </dgm:pt>
    <dgm:pt modelId="{74CF0B8F-15DA-44A5-A4FD-64F4D5725B03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lv-LV" sz="1400" dirty="0" smtClean="0"/>
            <a:t>Lauksaimniecības resursi ilgtspējīgai kvalitatīvai un veselīgai pārtikas ražošanai Latvijā</a:t>
          </a:r>
          <a:endParaRPr lang="lv-LV" sz="1400" dirty="0"/>
        </a:p>
      </dgm:t>
    </dgm:pt>
    <dgm:pt modelId="{D941F1BB-8082-40B0-8F91-3A6F533688E0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lv-LV" sz="1400" dirty="0" smtClean="0"/>
            <a:t>Meža un zemes dzīļu resursu izpēte, ilgtspējīga izmantošana – jauni produkti un tehnoloģijas</a:t>
          </a:r>
          <a:endParaRPr lang="lv-LV" sz="1400" dirty="0"/>
        </a:p>
      </dgm:t>
    </dgm:pt>
    <dgm:pt modelId="{C3EEF2AB-A2BC-4ADD-8034-0B0D23DAC09A}" type="sibTrans" cxnId="{304A5BB5-EB59-47C7-AAF8-9FFDBE7564CB}">
      <dgm:prSet/>
      <dgm:spPr/>
      <dgm:t>
        <a:bodyPr/>
        <a:lstStyle/>
        <a:p>
          <a:endParaRPr lang="lv-LV"/>
        </a:p>
      </dgm:t>
    </dgm:pt>
    <dgm:pt modelId="{36A45687-90EF-470B-9466-9628594B1DCF}" type="parTrans" cxnId="{304A5BB5-EB59-47C7-AAF8-9FFDBE7564CB}">
      <dgm:prSet/>
      <dgm:spPr/>
      <dgm:t>
        <a:bodyPr/>
        <a:lstStyle/>
        <a:p>
          <a:endParaRPr lang="lv-LV"/>
        </a:p>
      </dgm:t>
    </dgm:pt>
    <dgm:pt modelId="{F2CCA729-9AA5-4B9C-80FE-7FADEF654ECB}" type="sibTrans" cxnId="{A9E5E31F-18DA-4F6A-BE08-6DA07D0236C5}">
      <dgm:prSet/>
      <dgm:spPr/>
      <dgm:t>
        <a:bodyPr/>
        <a:lstStyle/>
        <a:p>
          <a:endParaRPr lang="lv-LV"/>
        </a:p>
      </dgm:t>
    </dgm:pt>
    <dgm:pt modelId="{47695878-D730-4C70-98E2-BDDA26E1E812}" type="parTrans" cxnId="{A9E5E31F-18DA-4F6A-BE08-6DA07D0236C5}">
      <dgm:prSet/>
      <dgm:spPr/>
      <dgm:t>
        <a:bodyPr/>
        <a:lstStyle/>
        <a:p>
          <a:endParaRPr lang="lv-LV"/>
        </a:p>
      </dgm:t>
    </dgm:pt>
    <dgm:pt modelId="{2A7FDA6E-B06B-4766-9279-E46250258BCB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lv-LV" sz="1400" dirty="0" smtClean="0"/>
            <a:t>Nākamās paaudzes informācijas un komunikāciju tehnoloģiju sistēmas</a:t>
          </a:r>
          <a:endParaRPr lang="lv-LV" sz="1400" dirty="0"/>
        </a:p>
      </dgm:t>
    </dgm:pt>
    <dgm:pt modelId="{83562C52-DF0A-4576-9F97-BC9BEA62E257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lv-LV" sz="1400" dirty="0" smtClean="0"/>
            <a:t>Daudzfunkcionālie materiāli un kompozīti, </a:t>
          </a:r>
          <a:r>
            <a:rPr lang="lv-LV" sz="1400" dirty="0" err="1" smtClean="0"/>
            <a:t>fotonika</a:t>
          </a:r>
          <a:r>
            <a:rPr lang="lv-LV" sz="1400" dirty="0" smtClean="0"/>
            <a:t> un nanotehnoloģijas</a:t>
          </a:r>
          <a:endParaRPr lang="lv-LV" sz="1400" dirty="0"/>
        </a:p>
      </dgm:t>
    </dgm:pt>
    <dgm:pt modelId="{2529D420-E913-472E-9037-E9E3CD364825}">
      <dgm:prSet phldrT="[Text]"/>
      <dgm:spPr/>
      <dgm:t>
        <a:bodyPr/>
        <a:lstStyle/>
        <a:p>
          <a:r>
            <a:rPr lang="lv-LV" dirty="0" smtClean="0"/>
            <a:t>Inovatīvie un uzlabotie materiāli, viedās tehnoloģijas</a:t>
          </a:r>
          <a:endParaRPr lang="lv-LV" dirty="0"/>
        </a:p>
      </dgm:t>
    </dgm:pt>
    <dgm:pt modelId="{1B8B5358-ADA4-40F0-B087-33DF8997498E}" type="sibTrans" cxnId="{0891E3C4-CC59-4AA9-BF7A-949257069797}">
      <dgm:prSet/>
      <dgm:spPr/>
      <dgm:t>
        <a:bodyPr/>
        <a:lstStyle/>
        <a:p>
          <a:endParaRPr lang="lv-LV"/>
        </a:p>
      </dgm:t>
    </dgm:pt>
    <dgm:pt modelId="{8AB26D0D-BD96-4BCF-B206-EB458BB4A450}" type="parTrans" cxnId="{0891E3C4-CC59-4AA9-BF7A-949257069797}">
      <dgm:prSet/>
      <dgm:spPr/>
      <dgm:t>
        <a:bodyPr/>
        <a:lstStyle/>
        <a:p>
          <a:endParaRPr lang="lv-LV"/>
        </a:p>
      </dgm:t>
    </dgm:pt>
    <dgm:pt modelId="{3D47E215-31B6-4FD1-A887-C6D99EEC6C7B}" type="sibTrans" cxnId="{55D31BFA-E327-49C4-8542-20E885882BAE}">
      <dgm:prSet/>
      <dgm:spPr/>
      <dgm:t>
        <a:bodyPr/>
        <a:lstStyle/>
        <a:p>
          <a:endParaRPr lang="lv-LV"/>
        </a:p>
      </dgm:t>
    </dgm:pt>
    <dgm:pt modelId="{615C43B2-A1FD-4E3D-BE2D-596BF6E143A7}" type="parTrans" cxnId="{55D31BFA-E327-49C4-8542-20E885882BAE}">
      <dgm:prSet/>
      <dgm:spPr/>
      <dgm:t>
        <a:bodyPr/>
        <a:lstStyle/>
        <a:p>
          <a:endParaRPr lang="lv-LV"/>
        </a:p>
      </dgm:t>
    </dgm:pt>
    <dgm:pt modelId="{372CE170-D8A5-4E25-939E-3961E79B3D18}" type="sibTrans" cxnId="{65E3B775-D8CD-49D9-AFA0-D3304D76AFCA}">
      <dgm:prSet/>
      <dgm:spPr/>
      <dgm:t>
        <a:bodyPr/>
        <a:lstStyle/>
        <a:p>
          <a:endParaRPr lang="lv-LV"/>
        </a:p>
      </dgm:t>
    </dgm:pt>
    <dgm:pt modelId="{FB771CD9-36C5-4B59-96CA-6DC816009EFE}" type="parTrans" cxnId="{65E3B775-D8CD-49D9-AFA0-D3304D76AFCA}">
      <dgm:prSet/>
      <dgm:spPr/>
      <dgm:t>
        <a:bodyPr/>
        <a:lstStyle/>
        <a:p>
          <a:endParaRPr lang="lv-LV"/>
        </a:p>
      </dgm:t>
    </dgm:pt>
    <dgm:pt modelId="{7A31555F-2534-4646-A28F-D8CF043AED4F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lv-LV" sz="1400" dirty="0" smtClean="0"/>
            <a:t>Vide un klimats</a:t>
          </a:r>
          <a:endParaRPr lang="lv-LV" sz="1400" dirty="0"/>
        </a:p>
      </dgm:t>
    </dgm:pt>
    <dgm:pt modelId="{383A399E-8D31-4474-BA86-6D35B74D9E2A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lv-LV" sz="1400" dirty="0" smtClean="0"/>
            <a:t>Enerģētika</a:t>
          </a:r>
          <a:endParaRPr lang="lv-LV" sz="1400" dirty="0"/>
        </a:p>
      </dgm:t>
    </dgm:pt>
    <dgm:pt modelId="{05153588-4A91-4266-BEF6-FF43707837D1}">
      <dgm:prSet phldrT="[Text]"/>
      <dgm:spPr/>
      <dgm:t>
        <a:bodyPr/>
        <a:lstStyle/>
        <a:p>
          <a:r>
            <a:rPr lang="lv-LV" dirty="0" smtClean="0"/>
            <a:t>Vide, klimats un enerģija</a:t>
          </a:r>
          <a:endParaRPr lang="lv-LV" dirty="0"/>
        </a:p>
      </dgm:t>
    </dgm:pt>
    <dgm:pt modelId="{BB564344-F464-422B-B195-F013505B7993}" type="sibTrans" cxnId="{08A75056-CC94-4DEA-8B5A-B768232E6532}">
      <dgm:prSet/>
      <dgm:spPr/>
      <dgm:t>
        <a:bodyPr/>
        <a:lstStyle/>
        <a:p>
          <a:endParaRPr lang="lv-LV"/>
        </a:p>
      </dgm:t>
    </dgm:pt>
    <dgm:pt modelId="{81EC9274-FD3A-4CAC-9BC4-4E0F98A8D853}" type="parTrans" cxnId="{08A75056-CC94-4DEA-8B5A-B768232E6532}">
      <dgm:prSet/>
      <dgm:spPr/>
      <dgm:t>
        <a:bodyPr/>
        <a:lstStyle/>
        <a:p>
          <a:endParaRPr lang="lv-LV"/>
        </a:p>
      </dgm:t>
    </dgm:pt>
    <dgm:pt modelId="{65FB041C-CA50-4FEA-8B71-84C387FA880F}" type="sibTrans" cxnId="{2E94A399-4444-4DFE-A089-AA9D4AE4EC20}">
      <dgm:prSet/>
      <dgm:spPr/>
      <dgm:t>
        <a:bodyPr/>
        <a:lstStyle/>
        <a:p>
          <a:endParaRPr lang="lv-LV"/>
        </a:p>
      </dgm:t>
    </dgm:pt>
    <dgm:pt modelId="{792F6309-76FC-4355-BCD8-FE93B830CE8A}" type="parTrans" cxnId="{2E94A399-4444-4DFE-A089-AA9D4AE4EC20}">
      <dgm:prSet/>
      <dgm:spPr/>
      <dgm:t>
        <a:bodyPr/>
        <a:lstStyle/>
        <a:p>
          <a:endParaRPr lang="lv-LV"/>
        </a:p>
      </dgm:t>
    </dgm:pt>
    <dgm:pt modelId="{D8DB23BD-8FF4-435A-826D-32E14202498C}" type="sibTrans" cxnId="{C6EA7400-76F8-4FC8-938C-FE6F62F60184}">
      <dgm:prSet/>
      <dgm:spPr/>
      <dgm:t>
        <a:bodyPr/>
        <a:lstStyle/>
        <a:p>
          <a:endParaRPr lang="lv-LV"/>
        </a:p>
      </dgm:t>
    </dgm:pt>
    <dgm:pt modelId="{F07B5076-F55A-4A53-9463-61AAE2F2B9B5}" type="parTrans" cxnId="{C6EA7400-76F8-4FC8-938C-FE6F62F60184}">
      <dgm:prSet/>
      <dgm:spPr/>
      <dgm:t>
        <a:bodyPr/>
        <a:lstStyle/>
        <a:p>
          <a:endParaRPr lang="lv-LV"/>
        </a:p>
      </dgm:t>
    </dgm:pt>
    <dgm:pt modelId="{A4121905-88AF-4239-AE70-128F7CDCD064}">
      <dgm:prSet phldrT="[Text]"/>
      <dgm:spPr/>
      <dgm:t>
        <a:bodyPr/>
        <a:lstStyle/>
        <a:p>
          <a:r>
            <a:rPr lang="lv-LV" dirty="0" smtClean="0"/>
            <a:t>Valsts un sabiedrības ilgtspējīga attīstība</a:t>
          </a:r>
          <a:endParaRPr lang="lv-LV" dirty="0"/>
        </a:p>
      </dgm:t>
    </dgm:pt>
    <dgm:pt modelId="{0182B274-5651-467C-8865-E843427ABDEA}" type="parTrans" cxnId="{8B16DA6A-D547-42DB-A3F8-FDDBB2F6E8CF}">
      <dgm:prSet/>
      <dgm:spPr/>
      <dgm:t>
        <a:bodyPr/>
        <a:lstStyle/>
        <a:p>
          <a:endParaRPr lang="lv-LV"/>
        </a:p>
      </dgm:t>
    </dgm:pt>
    <dgm:pt modelId="{0F03A689-2C6A-4696-84A9-117D581755DD}" type="sibTrans" cxnId="{8B16DA6A-D547-42DB-A3F8-FDDBB2F6E8CF}">
      <dgm:prSet/>
      <dgm:spPr/>
      <dgm:t>
        <a:bodyPr/>
        <a:lstStyle/>
        <a:p>
          <a:endParaRPr lang="lv-LV"/>
        </a:p>
      </dgm:t>
    </dgm:pt>
    <dgm:pt modelId="{B6CA81BF-DA69-48E3-9688-07E75B7AD27C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lv-LV" sz="1300" dirty="0" smtClean="0"/>
            <a:t>Izglītība iekļaujošas zināšanu sabiedrības un inovāciju kultūras veidošanai – jaunas pieejas izglītības politikai un procesam</a:t>
          </a:r>
          <a:endParaRPr lang="lv-LV" sz="1300" dirty="0"/>
        </a:p>
      </dgm:t>
    </dgm:pt>
    <dgm:pt modelId="{A3231B20-D217-4533-891D-F54BB72911F5}" type="parTrans" cxnId="{28E94E97-BEB7-4000-BB78-520E9FCCF91C}">
      <dgm:prSet/>
      <dgm:spPr/>
      <dgm:t>
        <a:bodyPr/>
        <a:lstStyle/>
        <a:p>
          <a:endParaRPr lang="lv-LV"/>
        </a:p>
      </dgm:t>
    </dgm:pt>
    <dgm:pt modelId="{47BF413E-2A3B-44A1-8C85-86C181805C06}" type="sibTrans" cxnId="{28E94E97-BEB7-4000-BB78-520E9FCCF91C}">
      <dgm:prSet/>
      <dgm:spPr/>
      <dgm:t>
        <a:bodyPr/>
        <a:lstStyle/>
        <a:p>
          <a:endParaRPr lang="lv-LV"/>
        </a:p>
      </dgm:t>
    </dgm:pt>
    <dgm:pt modelId="{67093290-187E-4338-B837-8ED92A351F23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lv-LV" sz="1300" dirty="0" smtClean="0"/>
            <a:t>Tautsaimniecības transformācija, gudra izaugsme, pārvaldība un tiesiskais ietvars valsts un sabiedrības ilgtspējīgai attīstībai – jauns pieejas ilgtspējīgas zināšanu sabiedrības veidošanai</a:t>
          </a:r>
          <a:endParaRPr lang="lv-LV" sz="1300" dirty="0"/>
        </a:p>
      </dgm:t>
    </dgm:pt>
    <dgm:pt modelId="{C72CE171-BBAC-4BC4-A90A-3422104944EC}" type="parTrans" cxnId="{46ED863C-643B-4635-B011-A4EB2D9B4857}">
      <dgm:prSet/>
      <dgm:spPr/>
      <dgm:t>
        <a:bodyPr/>
        <a:lstStyle/>
        <a:p>
          <a:endParaRPr lang="lv-LV"/>
        </a:p>
      </dgm:t>
    </dgm:pt>
    <dgm:pt modelId="{2EC28FDC-C8CD-4639-8B37-11747C491F9B}" type="sibTrans" cxnId="{46ED863C-643B-4635-B011-A4EB2D9B4857}">
      <dgm:prSet/>
      <dgm:spPr/>
      <dgm:t>
        <a:bodyPr/>
        <a:lstStyle/>
        <a:p>
          <a:endParaRPr lang="lv-LV"/>
        </a:p>
      </dgm:t>
    </dgm:pt>
    <dgm:pt modelId="{F79D761E-86AC-4020-B15A-F1791F7AE108}">
      <dgm:prSet phldrT="[Text]"/>
      <dgm:spPr/>
      <dgm:t>
        <a:bodyPr/>
        <a:lstStyle/>
        <a:p>
          <a:r>
            <a:rPr lang="lv-LV" dirty="0" smtClean="0"/>
            <a:t>Vietējo resursu izpēte un ilgtspējīga izmantošana</a:t>
          </a:r>
          <a:endParaRPr lang="lv-LV" dirty="0"/>
        </a:p>
      </dgm:t>
    </dgm:pt>
    <dgm:pt modelId="{D3702005-2ECB-4BD2-9706-9F74FF24BD55}" type="sibTrans" cxnId="{99C513ED-F0D4-437C-BFDC-89999D78CD07}">
      <dgm:prSet/>
      <dgm:spPr/>
      <dgm:t>
        <a:bodyPr/>
        <a:lstStyle/>
        <a:p>
          <a:endParaRPr lang="lv-LV"/>
        </a:p>
      </dgm:t>
    </dgm:pt>
    <dgm:pt modelId="{BBF22B92-6944-40A0-AD34-D252943FB67F}" type="parTrans" cxnId="{99C513ED-F0D4-437C-BFDC-89999D78CD07}">
      <dgm:prSet/>
      <dgm:spPr/>
      <dgm:t>
        <a:bodyPr/>
        <a:lstStyle/>
        <a:p>
          <a:endParaRPr lang="lv-LV"/>
        </a:p>
      </dgm:t>
    </dgm:pt>
    <dgm:pt modelId="{BFABFF62-BA74-43C3-BF0D-C8EBE8874F63}">
      <dgm:prSet/>
      <dgm:spPr/>
      <dgm:t>
        <a:bodyPr/>
        <a:lstStyle/>
        <a:p>
          <a:r>
            <a:rPr lang="lv-LV" dirty="0" smtClean="0"/>
            <a:t>Letonika</a:t>
          </a:r>
          <a:endParaRPr lang="lv-LV" dirty="0"/>
        </a:p>
      </dgm:t>
    </dgm:pt>
    <dgm:pt modelId="{8BCA9AFB-25FB-4DE0-9905-661101E7992B}" type="parTrans" cxnId="{B7BC6BED-F001-4E80-85A8-F7C8EC6B91FA}">
      <dgm:prSet/>
      <dgm:spPr/>
      <dgm:t>
        <a:bodyPr/>
        <a:lstStyle/>
        <a:p>
          <a:endParaRPr lang="lv-LV"/>
        </a:p>
      </dgm:t>
    </dgm:pt>
    <dgm:pt modelId="{CB815FC5-DD5A-49F7-BD6F-1BB64E0C848C}" type="sibTrans" cxnId="{B7BC6BED-F001-4E80-85A8-F7C8EC6B91FA}">
      <dgm:prSet/>
      <dgm:spPr/>
      <dgm:t>
        <a:bodyPr/>
        <a:lstStyle/>
        <a:p>
          <a:endParaRPr lang="lv-LV"/>
        </a:p>
      </dgm:t>
    </dgm:pt>
    <dgm:pt modelId="{5C8A5F15-C96B-49A9-9278-4AAB38F1A55C}">
      <dgm:prSet phldrT="[Text]"/>
      <dgm:spPr/>
      <dgm:t>
        <a:bodyPr/>
        <a:lstStyle/>
        <a:p>
          <a:r>
            <a:rPr lang="lv-LV" dirty="0" smtClean="0"/>
            <a:t>Sabiedrības veselība</a:t>
          </a:r>
          <a:endParaRPr lang="lv-LV" dirty="0"/>
        </a:p>
      </dgm:t>
    </dgm:pt>
    <dgm:pt modelId="{0A1A06DE-7A71-43C9-A5E2-DC7061E5430C}" type="parTrans" cxnId="{CA253CF8-930B-4478-B970-22A5A0271DD1}">
      <dgm:prSet/>
      <dgm:spPr/>
      <dgm:t>
        <a:bodyPr/>
        <a:lstStyle/>
        <a:p>
          <a:endParaRPr lang="lv-LV"/>
        </a:p>
      </dgm:t>
    </dgm:pt>
    <dgm:pt modelId="{E0AA1781-7A7A-4E9D-93AD-7F4373834D1F}" type="sibTrans" cxnId="{CA253CF8-930B-4478-B970-22A5A0271DD1}">
      <dgm:prSet/>
      <dgm:spPr/>
      <dgm:t>
        <a:bodyPr/>
        <a:lstStyle/>
        <a:p>
          <a:endParaRPr lang="lv-LV"/>
        </a:p>
      </dgm:t>
    </dgm:pt>
    <dgm:pt modelId="{B3553E1D-5A20-458E-ABD9-17F7901B4660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lv-LV" sz="1400" dirty="0" smtClean="0"/>
            <a:t>Profilakse, diagnostika, ārstniecība, klīniskā medicīna, ārstniecības metodes un tehnoloģijas, ārstniecības līdzekļi un biomedicīnas tehnoloģijas</a:t>
          </a:r>
          <a:endParaRPr lang="lv-LV" sz="1400" dirty="0"/>
        </a:p>
      </dgm:t>
    </dgm:pt>
    <dgm:pt modelId="{DDA12FCE-5B9C-40AF-B4B5-CF02DA78F958}" type="parTrans" cxnId="{225B8325-D723-447E-B94F-6F47C0062153}">
      <dgm:prSet/>
      <dgm:spPr/>
      <dgm:t>
        <a:bodyPr/>
        <a:lstStyle/>
        <a:p>
          <a:endParaRPr lang="lv-LV"/>
        </a:p>
      </dgm:t>
    </dgm:pt>
    <dgm:pt modelId="{6A6B27AC-807B-44B2-B19A-D3A18811E0C8}" type="sibTrans" cxnId="{225B8325-D723-447E-B94F-6F47C0062153}">
      <dgm:prSet/>
      <dgm:spPr/>
      <dgm:t>
        <a:bodyPr/>
        <a:lstStyle/>
        <a:p>
          <a:endParaRPr lang="lv-LV"/>
        </a:p>
      </dgm:t>
    </dgm:pt>
    <dgm:pt modelId="{7A18FA17-F9D2-43F5-AC97-D4522C303866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lv-LV" sz="1400" dirty="0" smtClean="0"/>
            <a:t>Latvijas vēsture, valodas, kultūra, vērtības</a:t>
          </a:r>
          <a:endParaRPr lang="lv-LV" sz="1400" dirty="0"/>
        </a:p>
      </dgm:t>
    </dgm:pt>
    <dgm:pt modelId="{883160AF-BA78-43B9-9476-4827C9EAFF5F}" type="parTrans" cxnId="{B0848DEA-E2FE-4937-971D-7818CF97B597}">
      <dgm:prSet/>
      <dgm:spPr/>
      <dgm:t>
        <a:bodyPr/>
        <a:lstStyle/>
        <a:p>
          <a:endParaRPr lang="lv-LV"/>
        </a:p>
      </dgm:t>
    </dgm:pt>
    <dgm:pt modelId="{8395B816-524A-40F1-A8B5-2AF0FA7977CE}" type="sibTrans" cxnId="{B0848DEA-E2FE-4937-971D-7818CF97B597}">
      <dgm:prSet/>
      <dgm:spPr/>
      <dgm:t>
        <a:bodyPr/>
        <a:lstStyle/>
        <a:p>
          <a:endParaRPr lang="lv-LV"/>
        </a:p>
      </dgm:t>
    </dgm:pt>
    <dgm:pt modelId="{5A96EC32-9B40-44C0-873F-A6FD1D373ECD}" type="pres">
      <dgm:prSet presAssocID="{74132555-4E44-4E87-AA40-6E1AAB9605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35665D4D-3966-4BC4-BE5F-D556C7C915A5}" type="pres">
      <dgm:prSet presAssocID="{05153588-4A91-4266-BEF6-FF43707837D1}" presName="linNode" presStyleCnt="0"/>
      <dgm:spPr/>
      <dgm:t>
        <a:bodyPr/>
        <a:lstStyle/>
        <a:p>
          <a:endParaRPr lang="lv-LV"/>
        </a:p>
      </dgm:t>
    </dgm:pt>
    <dgm:pt modelId="{3BB1FF25-5433-43F1-AF6A-ED9911B9E28A}" type="pres">
      <dgm:prSet presAssocID="{05153588-4A91-4266-BEF6-FF43707837D1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8CCBE2E-6869-4444-A5CD-F02825433852}" type="pres">
      <dgm:prSet presAssocID="{05153588-4A91-4266-BEF6-FF43707837D1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C8AF9CC-A955-4282-B360-D0D855116992}" type="pres">
      <dgm:prSet presAssocID="{BB564344-F464-422B-B195-F013505B7993}" presName="sp" presStyleCnt="0"/>
      <dgm:spPr/>
      <dgm:t>
        <a:bodyPr/>
        <a:lstStyle/>
        <a:p>
          <a:endParaRPr lang="lv-LV"/>
        </a:p>
      </dgm:t>
    </dgm:pt>
    <dgm:pt modelId="{FA52B425-524E-4912-9C4F-CD51CB1CE794}" type="pres">
      <dgm:prSet presAssocID="{2529D420-E913-472E-9037-E9E3CD364825}" presName="linNode" presStyleCnt="0"/>
      <dgm:spPr/>
      <dgm:t>
        <a:bodyPr/>
        <a:lstStyle/>
        <a:p>
          <a:endParaRPr lang="lv-LV"/>
        </a:p>
      </dgm:t>
    </dgm:pt>
    <dgm:pt modelId="{6D01073E-57F4-46C3-AE75-598C008DDAFF}" type="pres">
      <dgm:prSet presAssocID="{2529D420-E913-472E-9037-E9E3CD364825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456665D-D177-44D5-B2A9-7AD0CD6D6EBE}" type="pres">
      <dgm:prSet presAssocID="{2529D420-E913-472E-9037-E9E3CD364825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0223F68-5AEB-4569-9270-59B85B609AFE}" type="pres">
      <dgm:prSet presAssocID="{1B8B5358-ADA4-40F0-B087-33DF8997498E}" presName="sp" presStyleCnt="0"/>
      <dgm:spPr/>
      <dgm:t>
        <a:bodyPr/>
        <a:lstStyle/>
        <a:p>
          <a:endParaRPr lang="lv-LV"/>
        </a:p>
      </dgm:t>
    </dgm:pt>
    <dgm:pt modelId="{25676880-A949-4416-A6E0-78940ED584F8}" type="pres">
      <dgm:prSet presAssocID="{F79D761E-86AC-4020-B15A-F1791F7AE108}" presName="linNode" presStyleCnt="0"/>
      <dgm:spPr/>
      <dgm:t>
        <a:bodyPr/>
        <a:lstStyle/>
        <a:p>
          <a:endParaRPr lang="lv-LV"/>
        </a:p>
      </dgm:t>
    </dgm:pt>
    <dgm:pt modelId="{E8F06894-0FFB-4FDD-B6AA-8A43887987BC}" type="pres">
      <dgm:prSet presAssocID="{F79D761E-86AC-4020-B15A-F1791F7AE108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548CEE8-DC41-45BA-AAEF-AA5B16133B5D}" type="pres">
      <dgm:prSet presAssocID="{F79D761E-86AC-4020-B15A-F1791F7AE108}" presName="descendantText" presStyleLbl="alignAccFollowNode1" presStyleIdx="2" presStyleCnt="6" custScaleY="12494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70806D2-4C6F-4CF0-8570-D19AF0130855}" type="pres">
      <dgm:prSet presAssocID="{D3702005-2ECB-4BD2-9706-9F74FF24BD55}" presName="sp" presStyleCnt="0"/>
      <dgm:spPr/>
      <dgm:t>
        <a:bodyPr/>
        <a:lstStyle/>
        <a:p>
          <a:endParaRPr lang="lv-LV"/>
        </a:p>
      </dgm:t>
    </dgm:pt>
    <dgm:pt modelId="{8943533E-A368-4DE3-BB8B-1A90D82B9E48}" type="pres">
      <dgm:prSet presAssocID="{A4121905-88AF-4239-AE70-128F7CDCD064}" presName="linNode" presStyleCnt="0"/>
      <dgm:spPr/>
      <dgm:t>
        <a:bodyPr/>
        <a:lstStyle/>
        <a:p>
          <a:endParaRPr lang="lv-LV"/>
        </a:p>
      </dgm:t>
    </dgm:pt>
    <dgm:pt modelId="{084E4BB6-9AF8-47E2-B795-0BCEE9A990C7}" type="pres">
      <dgm:prSet presAssocID="{A4121905-88AF-4239-AE70-128F7CDCD064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158980A-BCEC-4EB1-826C-304984447253}" type="pres">
      <dgm:prSet presAssocID="{A4121905-88AF-4239-AE70-128F7CDCD064}" presName="descendantText" presStyleLbl="alignAccFollowNode1" presStyleIdx="3" presStyleCnt="6" custScaleY="12540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721E82D-496B-4465-9323-98C35EA7F29D}" type="pres">
      <dgm:prSet presAssocID="{0F03A689-2C6A-4696-84A9-117D581755DD}" presName="sp" presStyleCnt="0"/>
      <dgm:spPr/>
      <dgm:t>
        <a:bodyPr/>
        <a:lstStyle/>
        <a:p>
          <a:endParaRPr lang="lv-LV"/>
        </a:p>
      </dgm:t>
    </dgm:pt>
    <dgm:pt modelId="{D43DCCED-CC1F-44F0-9A07-798E35BA92D6}" type="pres">
      <dgm:prSet presAssocID="{5C8A5F15-C96B-49A9-9278-4AAB38F1A55C}" presName="linNode" presStyleCnt="0"/>
      <dgm:spPr/>
      <dgm:t>
        <a:bodyPr/>
        <a:lstStyle/>
        <a:p>
          <a:endParaRPr lang="lv-LV"/>
        </a:p>
      </dgm:t>
    </dgm:pt>
    <dgm:pt modelId="{6A415621-3DFE-4C27-A868-129884D25080}" type="pres">
      <dgm:prSet presAssocID="{5C8A5F15-C96B-49A9-9278-4AAB38F1A55C}" presName="parentText" presStyleLbl="node1" presStyleIdx="4" presStyleCnt="6" custScaleY="40534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F3FB712-4BD8-4C3F-A02A-D9D1CE5CA9DB}" type="pres">
      <dgm:prSet presAssocID="{5C8A5F15-C96B-49A9-9278-4AAB38F1A55C}" presName="descendantText" presStyleLbl="alignAccFollowNode1" presStyleIdx="4" presStyleCnt="6" custScaleY="83947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4316C00-743A-4C47-A803-DD8400A8A9EC}" type="pres">
      <dgm:prSet presAssocID="{E0AA1781-7A7A-4E9D-93AD-7F4373834D1F}" presName="sp" presStyleCnt="0"/>
      <dgm:spPr/>
      <dgm:t>
        <a:bodyPr/>
        <a:lstStyle/>
        <a:p>
          <a:endParaRPr lang="lv-LV"/>
        </a:p>
      </dgm:t>
    </dgm:pt>
    <dgm:pt modelId="{4BF77B08-9DCB-436B-A353-4CECD72E9575}" type="pres">
      <dgm:prSet presAssocID="{BFABFF62-BA74-43C3-BF0D-C8EBE8874F63}" presName="linNode" presStyleCnt="0"/>
      <dgm:spPr/>
      <dgm:t>
        <a:bodyPr/>
        <a:lstStyle/>
        <a:p>
          <a:endParaRPr lang="lv-LV"/>
        </a:p>
      </dgm:t>
    </dgm:pt>
    <dgm:pt modelId="{1E798A42-D596-4D22-AD5E-6DF4B74333AD}" type="pres">
      <dgm:prSet presAssocID="{BFABFF62-BA74-43C3-BF0D-C8EBE8874F63}" presName="parentText" presStyleLbl="node1" presStyleIdx="5" presStyleCnt="6" custScaleY="31657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91C77BA-CF88-406A-9F8A-00C498D5E32C}" type="pres">
      <dgm:prSet presAssocID="{BFABFF62-BA74-43C3-BF0D-C8EBE8874F63}" presName="descendantText" presStyleLbl="alignAccFollowNode1" presStyleIdx="5" presStyleCnt="6" custScaleY="4017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8B16DA6A-D547-42DB-A3F8-FDDBB2F6E8CF}" srcId="{74132555-4E44-4E87-AA40-6E1AAB96051F}" destId="{A4121905-88AF-4239-AE70-128F7CDCD064}" srcOrd="3" destOrd="0" parTransId="{0182B274-5651-467C-8865-E843427ABDEA}" sibTransId="{0F03A689-2C6A-4696-84A9-117D581755DD}"/>
    <dgm:cxn modelId="{304A5BB5-EB59-47C7-AAF8-9FFDBE7564CB}" srcId="{F79D761E-86AC-4020-B15A-F1791F7AE108}" destId="{74CF0B8F-15DA-44A5-A4FD-64F4D5725B03}" srcOrd="1" destOrd="0" parTransId="{36A45687-90EF-470B-9466-9628594B1DCF}" sibTransId="{C3EEF2AB-A2BC-4ADD-8034-0B0D23DAC09A}"/>
    <dgm:cxn modelId="{B0848DEA-E2FE-4937-971D-7818CF97B597}" srcId="{BFABFF62-BA74-43C3-BF0D-C8EBE8874F63}" destId="{7A18FA17-F9D2-43F5-AC97-D4522C303866}" srcOrd="0" destOrd="0" parTransId="{883160AF-BA78-43B9-9476-4827C9EAFF5F}" sibTransId="{8395B816-524A-40F1-A8B5-2AF0FA7977CE}"/>
    <dgm:cxn modelId="{1A336F66-EAB3-43BE-BBE2-9401660B3054}" type="presOf" srcId="{F79D761E-86AC-4020-B15A-F1791F7AE108}" destId="{E8F06894-0FFB-4FDD-B6AA-8A43887987BC}" srcOrd="0" destOrd="0" presId="urn:microsoft.com/office/officeart/2005/8/layout/vList5"/>
    <dgm:cxn modelId="{EF528891-3ED0-4622-9419-2A9DE0C1ADC3}" type="presOf" srcId="{74CF0B8F-15DA-44A5-A4FD-64F4D5725B03}" destId="{2548CEE8-DC41-45BA-AAEF-AA5B16133B5D}" srcOrd="0" destOrd="1" presId="urn:microsoft.com/office/officeart/2005/8/layout/vList5"/>
    <dgm:cxn modelId="{99C513ED-F0D4-437C-BFDC-89999D78CD07}" srcId="{74132555-4E44-4E87-AA40-6E1AAB96051F}" destId="{F79D761E-86AC-4020-B15A-F1791F7AE108}" srcOrd="2" destOrd="0" parTransId="{BBF22B92-6944-40A0-AD34-D252943FB67F}" sibTransId="{D3702005-2ECB-4BD2-9706-9F74FF24BD55}"/>
    <dgm:cxn modelId="{46ED863C-643B-4635-B011-A4EB2D9B4857}" srcId="{A4121905-88AF-4239-AE70-128F7CDCD064}" destId="{67093290-187E-4338-B837-8ED92A351F23}" srcOrd="1" destOrd="0" parTransId="{C72CE171-BBAC-4BC4-A90A-3422104944EC}" sibTransId="{2EC28FDC-C8CD-4639-8B37-11747C491F9B}"/>
    <dgm:cxn modelId="{55D31BFA-E327-49C4-8542-20E885882BAE}" srcId="{2529D420-E913-472E-9037-E9E3CD364825}" destId="{2A7FDA6E-B06B-4766-9279-E46250258BCB}" srcOrd="1" destOrd="0" parTransId="{615C43B2-A1FD-4E3D-BE2D-596BF6E143A7}" sibTransId="{3D47E215-31B6-4FD1-A887-C6D99EEC6C7B}"/>
    <dgm:cxn modelId="{08A75056-CC94-4DEA-8B5A-B768232E6532}" srcId="{74132555-4E44-4E87-AA40-6E1AAB96051F}" destId="{05153588-4A91-4266-BEF6-FF43707837D1}" srcOrd="0" destOrd="0" parTransId="{81EC9274-FD3A-4CAC-9BC4-4E0F98A8D853}" sibTransId="{BB564344-F464-422B-B195-F013505B7993}"/>
    <dgm:cxn modelId="{3890499E-33AB-48F2-8CF0-491E72A1B1D0}" type="presOf" srcId="{2529D420-E913-472E-9037-E9E3CD364825}" destId="{6D01073E-57F4-46C3-AE75-598C008DDAFF}" srcOrd="0" destOrd="0" presId="urn:microsoft.com/office/officeart/2005/8/layout/vList5"/>
    <dgm:cxn modelId="{730B5FEC-6F3C-4A01-8DC4-491EB0A2A362}" type="presOf" srcId="{05153588-4A91-4266-BEF6-FF43707837D1}" destId="{3BB1FF25-5433-43F1-AF6A-ED9911B9E28A}" srcOrd="0" destOrd="0" presId="urn:microsoft.com/office/officeart/2005/8/layout/vList5"/>
    <dgm:cxn modelId="{EA37B013-8B11-4D4E-BBE4-FD718D4CB00A}" type="presOf" srcId="{67093290-187E-4338-B837-8ED92A351F23}" destId="{7158980A-BCEC-4EB1-826C-304984447253}" srcOrd="0" destOrd="1" presId="urn:microsoft.com/office/officeart/2005/8/layout/vList5"/>
    <dgm:cxn modelId="{E4A97BB1-856E-47C2-A635-8988798460E2}" type="presOf" srcId="{5C8A5F15-C96B-49A9-9278-4AAB38F1A55C}" destId="{6A415621-3DFE-4C27-A868-129884D25080}" srcOrd="0" destOrd="0" presId="urn:microsoft.com/office/officeart/2005/8/layout/vList5"/>
    <dgm:cxn modelId="{12366E38-1F8C-4BA0-9D6E-141B2F2FA4BA}" type="presOf" srcId="{7A18FA17-F9D2-43F5-AC97-D4522C303866}" destId="{E91C77BA-CF88-406A-9F8A-00C498D5E32C}" srcOrd="0" destOrd="0" presId="urn:microsoft.com/office/officeart/2005/8/layout/vList5"/>
    <dgm:cxn modelId="{CA253CF8-930B-4478-B970-22A5A0271DD1}" srcId="{74132555-4E44-4E87-AA40-6E1AAB96051F}" destId="{5C8A5F15-C96B-49A9-9278-4AAB38F1A55C}" srcOrd="4" destOrd="0" parTransId="{0A1A06DE-7A71-43C9-A5E2-DC7061E5430C}" sibTransId="{E0AA1781-7A7A-4E9D-93AD-7F4373834D1F}"/>
    <dgm:cxn modelId="{225B8325-D723-447E-B94F-6F47C0062153}" srcId="{5C8A5F15-C96B-49A9-9278-4AAB38F1A55C}" destId="{B3553E1D-5A20-458E-ABD9-17F7901B4660}" srcOrd="0" destOrd="0" parTransId="{DDA12FCE-5B9C-40AF-B4B5-CF02DA78F958}" sibTransId="{6A6B27AC-807B-44B2-B19A-D3A18811E0C8}"/>
    <dgm:cxn modelId="{65E3B775-D8CD-49D9-AFA0-D3304D76AFCA}" srcId="{2529D420-E913-472E-9037-E9E3CD364825}" destId="{83562C52-DF0A-4576-9F97-BC9BEA62E257}" srcOrd="0" destOrd="0" parTransId="{FB771CD9-36C5-4B59-96CA-6DC816009EFE}" sibTransId="{372CE170-D8A5-4E25-939E-3961E79B3D18}"/>
    <dgm:cxn modelId="{B7BC6BED-F001-4E80-85A8-F7C8EC6B91FA}" srcId="{74132555-4E44-4E87-AA40-6E1AAB96051F}" destId="{BFABFF62-BA74-43C3-BF0D-C8EBE8874F63}" srcOrd="5" destOrd="0" parTransId="{8BCA9AFB-25FB-4DE0-9905-661101E7992B}" sibTransId="{CB815FC5-DD5A-49F7-BD6F-1BB64E0C848C}"/>
    <dgm:cxn modelId="{EE19F9ED-2092-47F9-8917-1B5CA66C43CE}" type="presOf" srcId="{D941F1BB-8082-40B0-8F91-3A6F533688E0}" destId="{2548CEE8-DC41-45BA-AAEF-AA5B16133B5D}" srcOrd="0" destOrd="0" presId="urn:microsoft.com/office/officeart/2005/8/layout/vList5"/>
    <dgm:cxn modelId="{A9E5E31F-18DA-4F6A-BE08-6DA07D0236C5}" srcId="{F79D761E-86AC-4020-B15A-F1791F7AE108}" destId="{D941F1BB-8082-40B0-8F91-3A6F533688E0}" srcOrd="0" destOrd="0" parTransId="{47695878-D730-4C70-98E2-BDDA26E1E812}" sibTransId="{F2CCA729-9AA5-4B9C-80FE-7FADEF654ECB}"/>
    <dgm:cxn modelId="{44A63C7C-282A-4C9C-9C5F-9948271EDAAD}" type="presOf" srcId="{BFABFF62-BA74-43C3-BF0D-C8EBE8874F63}" destId="{1E798A42-D596-4D22-AD5E-6DF4B74333AD}" srcOrd="0" destOrd="0" presId="urn:microsoft.com/office/officeart/2005/8/layout/vList5"/>
    <dgm:cxn modelId="{79D9C01A-7F46-4A10-85C2-CE67119CEA73}" type="presOf" srcId="{B6CA81BF-DA69-48E3-9688-07E75B7AD27C}" destId="{7158980A-BCEC-4EB1-826C-304984447253}" srcOrd="0" destOrd="0" presId="urn:microsoft.com/office/officeart/2005/8/layout/vList5"/>
    <dgm:cxn modelId="{01DCC368-B3DD-4BF7-B583-1BAFFF502A0D}" type="presOf" srcId="{B3553E1D-5A20-458E-ABD9-17F7901B4660}" destId="{4F3FB712-4BD8-4C3F-A02A-D9D1CE5CA9DB}" srcOrd="0" destOrd="0" presId="urn:microsoft.com/office/officeart/2005/8/layout/vList5"/>
    <dgm:cxn modelId="{CB7823B8-8242-4797-AF60-107B04EC4AD7}" type="presOf" srcId="{7A31555F-2534-4646-A28F-D8CF043AED4F}" destId="{58CCBE2E-6869-4444-A5CD-F02825433852}" srcOrd="0" destOrd="1" presId="urn:microsoft.com/office/officeart/2005/8/layout/vList5"/>
    <dgm:cxn modelId="{A0D24298-E67A-4BC2-BC0A-C55647A2EF39}" type="presOf" srcId="{A4121905-88AF-4239-AE70-128F7CDCD064}" destId="{084E4BB6-9AF8-47E2-B795-0BCEE9A990C7}" srcOrd="0" destOrd="0" presId="urn:microsoft.com/office/officeart/2005/8/layout/vList5"/>
    <dgm:cxn modelId="{2E94A399-4444-4DFE-A089-AA9D4AE4EC20}" srcId="{05153588-4A91-4266-BEF6-FF43707837D1}" destId="{7A31555F-2534-4646-A28F-D8CF043AED4F}" srcOrd="1" destOrd="0" parTransId="{792F6309-76FC-4355-BCD8-FE93B830CE8A}" sibTransId="{65FB041C-CA50-4FEA-8B71-84C387FA880F}"/>
    <dgm:cxn modelId="{18FF1691-8139-48AF-A091-0F2BC75A953D}" type="presOf" srcId="{74132555-4E44-4E87-AA40-6E1AAB96051F}" destId="{5A96EC32-9B40-44C0-873F-A6FD1D373ECD}" srcOrd="0" destOrd="0" presId="urn:microsoft.com/office/officeart/2005/8/layout/vList5"/>
    <dgm:cxn modelId="{539B580B-C612-40DC-9A09-14EC2A21054A}" type="presOf" srcId="{383A399E-8D31-4474-BA86-6D35B74D9E2A}" destId="{58CCBE2E-6869-4444-A5CD-F02825433852}" srcOrd="0" destOrd="0" presId="urn:microsoft.com/office/officeart/2005/8/layout/vList5"/>
    <dgm:cxn modelId="{D9EF37E2-F950-421E-90C8-D0CA77263F72}" type="presOf" srcId="{2A7FDA6E-B06B-4766-9279-E46250258BCB}" destId="{7456665D-D177-44D5-B2A9-7AD0CD6D6EBE}" srcOrd="0" destOrd="1" presId="urn:microsoft.com/office/officeart/2005/8/layout/vList5"/>
    <dgm:cxn modelId="{28E94E97-BEB7-4000-BB78-520E9FCCF91C}" srcId="{A4121905-88AF-4239-AE70-128F7CDCD064}" destId="{B6CA81BF-DA69-48E3-9688-07E75B7AD27C}" srcOrd="0" destOrd="0" parTransId="{A3231B20-D217-4533-891D-F54BB72911F5}" sibTransId="{47BF413E-2A3B-44A1-8C85-86C181805C06}"/>
    <dgm:cxn modelId="{C6EA7400-76F8-4FC8-938C-FE6F62F60184}" srcId="{05153588-4A91-4266-BEF6-FF43707837D1}" destId="{383A399E-8D31-4474-BA86-6D35B74D9E2A}" srcOrd="0" destOrd="0" parTransId="{F07B5076-F55A-4A53-9463-61AAE2F2B9B5}" sibTransId="{D8DB23BD-8FF4-435A-826D-32E14202498C}"/>
    <dgm:cxn modelId="{0891E3C4-CC59-4AA9-BF7A-949257069797}" srcId="{74132555-4E44-4E87-AA40-6E1AAB96051F}" destId="{2529D420-E913-472E-9037-E9E3CD364825}" srcOrd="1" destOrd="0" parTransId="{8AB26D0D-BD96-4BCF-B206-EB458BB4A450}" sibTransId="{1B8B5358-ADA4-40F0-B087-33DF8997498E}"/>
    <dgm:cxn modelId="{82B04144-96F2-414F-83B6-2243C9072CED}" type="presOf" srcId="{83562C52-DF0A-4576-9F97-BC9BEA62E257}" destId="{7456665D-D177-44D5-B2A9-7AD0CD6D6EBE}" srcOrd="0" destOrd="0" presId="urn:microsoft.com/office/officeart/2005/8/layout/vList5"/>
    <dgm:cxn modelId="{6279944D-CE61-4F1C-886C-45587AB95903}" type="presParOf" srcId="{5A96EC32-9B40-44C0-873F-A6FD1D373ECD}" destId="{35665D4D-3966-4BC4-BE5F-D556C7C915A5}" srcOrd="0" destOrd="0" presId="urn:microsoft.com/office/officeart/2005/8/layout/vList5"/>
    <dgm:cxn modelId="{614A86A9-D3A6-4828-80B8-B9D96EC31FAF}" type="presParOf" srcId="{35665D4D-3966-4BC4-BE5F-D556C7C915A5}" destId="{3BB1FF25-5433-43F1-AF6A-ED9911B9E28A}" srcOrd="0" destOrd="0" presId="urn:microsoft.com/office/officeart/2005/8/layout/vList5"/>
    <dgm:cxn modelId="{B102727F-39AF-4DFA-9FC7-EC9BA5CE2B00}" type="presParOf" srcId="{35665D4D-3966-4BC4-BE5F-D556C7C915A5}" destId="{58CCBE2E-6869-4444-A5CD-F02825433852}" srcOrd="1" destOrd="0" presId="urn:microsoft.com/office/officeart/2005/8/layout/vList5"/>
    <dgm:cxn modelId="{540D1B1E-29EA-455C-8FB9-5CE50DDD8DB9}" type="presParOf" srcId="{5A96EC32-9B40-44C0-873F-A6FD1D373ECD}" destId="{9C8AF9CC-A955-4282-B360-D0D855116992}" srcOrd="1" destOrd="0" presId="urn:microsoft.com/office/officeart/2005/8/layout/vList5"/>
    <dgm:cxn modelId="{6CCDD272-A522-4FC8-A543-42923AACE32F}" type="presParOf" srcId="{5A96EC32-9B40-44C0-873F-A6FD1D373ECD}" destId="{FA52B425-524E-4912-9C4F-CD51CB1CE794}" srcOrd="2" destOrd="0" presId="urn:microsoft.com/office/officeart/2005/8/layout/vList5"/>
    <dgm:cxn modelId="{32CE74D5-F231-4ABC-B6AA-17AED76A3F82}" type="presParOf" srcId="{FA52B425-524E-4912-9C4F-CD51CB1CE794}" destId="{6D01073E-57F4-46C3-AE75-598C008DDAFF}" srcOrd="0" destOrd="0" presId="urn:microsoft.com/office/officeart/2005/8/layout/vList5"/>
    <dgm:cxn modelId="{846C5D0B-1F72-4E29-B1E7-05C0C6700566}" type="presParOf" srcId="{FA52B425-524E-4912-9C4F-CD51CB1CE794}" destId="{7456665D-D177-44D5-B2A9-7AD0CD6D6EBE}" srcOrd="1" destOrd="0" presId="urn:microsoft.com/office/officeart/2005/8/layout/vList5"/>
    <dgm:cxn modelId="{95E0C2BD-B0F5-4D3A-B8F2-D788ADF0CEAA}" type="presParOf" srcId="{5A96EC32-9B40-44C0-873F-A6FD1D373ECD}" destId="{A0223F68-5AEB-4569-9270-59B85B609AFE}" srcOrd="3" destOrd="0" presId="urn:microsoft.com/office/officeart/2005/8/layout/vList5"/>
    <dgm:cxn modelId="{B70EF13B-E711-4401-96CD-14CA0C390036}" type="presParOf" srcId="{5A96EC32-9B40-44C0-873F-A6FD1D373ECD}" destId="{25676880-A949-4416-A6E0-78940ED584F8}" srcOrd="4" destOrd="0" presId="urn:microsoft.com/office/officeart/2005/8/layout/vList5"/>
    <dgm:cxn modelId="{3F88359A-06B5-4DF2-BE41-BAA739C4AB7B}" type="presParOf" srcId="{25676880-A949-4416-A6E0-78940ED584F8}" destId="{E8F06894-0FFB-4FDD-B6AA-8A43887987BC}" srcOrd="0" destOrd="0" presId="urn:microsoft.com/office/officeart/2005/8/layout/vList5"/>
    <dgm:cxn modelId="{638F341D-F42C-42AA-8DA9-2DDB1D5EB1C1}" type="presParOf" srcId="{25676880-A949-4416-A6E0-78940ED584F8}" destId="{2548CEE8-DC41-45BA-AAEF-AA5B16133B5D}" srcOrd="1" destOrd="0" presId="urn:microsoft.com/office/officeart/2005/8/layout/vList5"/>
    <dgm:cxn modelId="{CF862284-C067-46D9-BD00-6BE6731D2288}" type="presParOf" srcId="{5A96EC32-9B40-44C0-873F-A6FD1D373ECD}" destId="{A70806D2-4C6F-4CF0-8570-D19AF0130855}" srcOrd="5" destOrd="0" presId="urn:microsoft.com/office/officeart/2005/8/layout/vList5"/>
    <dgm:cxn modelId="{97B8C2CF-66E4-4FF7-B19A-BA623FAA5F12}" type="presParOf" srcId="{5A96EC32-9B40-44C0-873F-A6FD1D373ECD}" destId="{8943533E-A368-4DE3-BB8B-1A90D82B9E48}" srcOrd="6" destOrd="0" presId="urn:microsoft.com/office/officeart/2005/8/layout/vList5"/>
    <dgm:cxn modelId="{AE9B2E91-89E6-4D55-B308-7D171066BBDF}" type="presParOf" srcId="{8943533E-A368-4DE3-BB8B-1A90D82B9E48}" destId="{084E4BB6-9AF8-47E2-B795-0BCEE9A990C7}" srcOrd="0" destOrd="0" presId="urn:microsoft.com/office/officeart/2005/8/layout/vList5"/>
    <dgm:cxn modelId="{04A14A58-395B-4D3D-AB9C-84F522F24EF5}" type="presParOf" srcId="{8943533E-A368-4DE3-BB8B-1A90D82B9E48}" destId="{7158980A-BCEC-4EB1-826C-304984447253}" srcOrd="1" destOrd="0" presId="urn:microsoft.com/office/officeart/2005/8/layout/vList5"/>
    <dgm:cxn modelId="{BE8FB33A-CCE8-413A-81AC-96CFBFAFFD5D}" type="presParOf" srcId="{5A96EC32-9B40-44C0-873F-A6FD1D373ECD}" destId="{B721E82D-496B-4465-9323-98C35EA7F29D}" srcOrd="7" destOrd="0" presId="urn:microsoft.com/office/officeart/2005/8/layout/vList5"/>
    <dgm:cxn modelId="{109841C7-38C8-4569-8D21-6101BDE5CF52}" type="presParOf" srcId="{5A96EC32-9B40-44C0-873F-A6FD1D373ECD}" destId="{D43DCCED-CC1F-44F0-9A07-798E35BA92D6}" srcOrd="8" destOrd="0" presId="urn:microsoft.com/office/officeart/2005/8/layout/vList5"/>
    <dgm:cxn modelId="{5D6FA051-D43E-429F-A5CB-B5C54ACA192F}" type="presParOf" srcId="{D43DCCED-CC1F-44F0-9A07-798E35BA92D6}" destId="{6A415621-3DFE-4C27-A868-129884D25080}" srcOrd="0" destOrd="0" presId="urn:microsoft.com/office/officeart/2005/8/layout/vList5"/>
    <dgm:cxn modelId="{72984199-3AF3-4745-A709-B6D716E131FE}" type="presParOf" srcId="{D43DCCED-CC1F-44F0-9A07-798E35BA92D6}" destId="{4F3FB712-4BD8-4C3F-A02A-D9D1CE5CA9DB}" srcOrd="1" destOrd="0" presId="urn:microsoft.com/office/officeart/2005/8/layout/vList5"/>
    <dgm:cxn modelId="{4F82A7A1-658F-43BE-BED2-8251D6F34340}" type="presParOf" srcId="{5A96EC32-9B40-44C0-873F-A6FD1D373ECD}" destId="{94316C00-743A-4C47-A803-DD8400A8A9EC}" srcOrd="9" destOrd="0" presId="urn:microsoft.com/office/officeart/2005/8/layout/vList5"/>
    <dgm:cxn modelId="{DAC2BF13-62AC-41B1-AA8E-97C9CA135115}" type="presParOf" srcId="{5A96EC32-9B40-44C0-873F-A6FD1D373ECD}" destId="{4BF77B08-9DCB-436B-A353-4CECD72E9575}" srcOrd="10" destOrd="0" presId="urn:microsoft.com/office/officeart/2005/8/layout/vList5"/>
    <dgm:cxn modelId="{842BC6C3-C9ED-4445-8D98-58F87884E7F1}" type="presParOf" srcId="{4BF77B08-9DCB-436B-A353-4CECD72E9575}" destId="{1E798A42-D596-4D22-AD5E-6DF4B74333AD}" srcOrd="0" destOrd="0" presId="urn:microsoft.com/office/officeart/2005/8/layout/vList5"/>
    <dgm:cxn modelId="{74D4119D-70F1-45EB-B1F8-DEF8CD4C9108}" type="presParOf" srcId="{4BF77B08-9DCB-436B-A353-4CECD72E9575}" destId="{E91C77BA-CF88-406A-9F8A-00C498D5E3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DCA0E4-C09E-4307-9CC0-4E97925ACEFE}" type="doc">
      <dgm:prSet loTypeId="urn:microsoft.com/office/officeart/2005/8/layout/process4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lv-LV"/>
        </a:p>
      </dgm:t>
    </dgm:pt>
    <dgm:pt modelId="{32001AE9-AD7E-42C9-9740-6208F615E944}">
      <dgm:prSet phldrT="[Text]"/>
      <dgm:spPr/>
      <dgm:t>
        <a:bodyPr/>
        <a:lstStyle/>
        <a:p>
          <a:r>
            <a:rPr lang="lv-LV" dirty="0" smtClean="0"/>
            <a:t>Prioritātes</a:t>
          </a:r>
          <a:endParaRPr lang="lv-LV" dirty="0"/>
        </a:p>
      </dgm:t>
    </dgm:pt>
    <dgm:pt modelId="{DF0E183F-AE33-4F61-A95B-F90670638BD9}" type="parTrans" cxnId="{46B64317-CB55-4941-83D7-66D9D36554D8}">
      <dgm:prSet/>
      <dgm:spPr/>
      <dgm:t>
        <a:bodyPr/>
        <a:lstStyle/>
        <a:p>
          <a:endParaRPr lang="lv-LV"/>
        </a:p>
      </dgm:t>
    </dgm:pt>
    <dgm:pt modelId="{9AC37D43-1E92-4FE8-BDF3-A05B02AC7E26}" type="sibTrans" cxnId="{46B64317-CB55-4941-83D7-66D9D36554D8}">
      <dgm:prSet/>
      <dgm:spPr/>
      <dgm:t>
        <a:bodyPr/>
        <a:lstStyle/>
        <a:p>
          <a:endParaRPr lang="lv-LV"/>
        </a:p>
      </dgm:t>
    </dgm:pt>
    <dgm:pt modelId="{32DA3543-0073-4D81-AC2D-B8B96446E775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lv-LV" dirty="0" smtClean="0"/>
            <a:t>IZM piedāvātie prioritārie virzieni tiek apstiprināti MK</a:t>
          </a:r>
          <a:endParaRPr lang="lv-LV" dirty="0"/>
        </a:p>
      </dgm:t>
    </dgm:pt>
    <dgm:pt modelId="{C37DBED2-307E-48CB-ABA9-ADB50A475693}" type="parTrans" cxnId="{632D850F-53C8-498D-A2B3-AD9BA04C55C9}">
      <dgm:prSet/>
      <dgm:spPr/>
      <dgm:t>
        <a:bodyPr/>
        <a:lstStyle/>
        <a:p>
          <a:endParaRPr lang="lv-LV"/>
        </a:p>
      </dgm:t>
    </dgm:pt>
    <dgm:pt modelId="{16512606-86AC-4349-8732-4B4C55C14D1D}" type="sibTrans" cxnId="{632D850F-53C8-498D-A2B3-AD9BA04C55C9}">
      <dgm:prSet/>
      <dgm:spPr/>
      <dgm:t>
        <a:bodyPr/>
        <a:lstStyle/>
        <a:p>
          <a:endParaRPr lang="lv-LV"/>
        </a:p>
      </dgm:t>
    </dgm:pt>
    <dgm:pt modelId="{294C76C6-0246-4620-B041-5CE09C49F55F}">
      <dgm:prSet phldrT="[Text]"/>
      <dgm:spPr/>
      <dgm:t>
        <a:bodyPr/>
        <a:lstStyle/>
        <a:p>
          <a:r>
            <a:rPr lang="lv-LV" dirty="0" smtClean="0"/>
            <a:t>Ideju konkurss</a:t>
          </a:r>
          <a:endParaRPr lang="lv-LV" dirty="0"/>
        </a:p>
      </dgm:t>
    </dgm:pt>
    <dgm:pt modelId="{669C6702-BD60-4F20-A297-6D74709164CC}" type="parTrans" cxnId="{107423D1-367D-4921-ACC8-455FFB8FA708}">
      <dgm:prSet/>
      <dgm:spPr/>
      <dgm:t>
        <a:bodyPr/>
        <a:lstStyle/>
        <a:p>
          <a:endParaRPr lang="lv-LV"/>
        </a:p>
      </dgm:t>
    </dgm:pt>
    <dgm:pt modelId="{F79FB448-4F94-43E7-9A42-DEEF2C2457D9}" type="sibTrans" cxnId="{107423D1-367D-4921-ACC8-455FFB8FA708}">
      <dgm:prSet/>
      <dgm:spPr/>
      <dgm:t>
        <a:bodyPr/>
        <a:lstStyle/>
        <a:p>
          <a:endParaRPr lang="lv-LV"/>
        </a:p>
      </dgm:t>
    </dgm:pt>
    <dgm:pt modelId="{7ABBCABC-BE75-4575-A177-194C560EBE8E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lv-LV" dirty="0" smtClean="0"/>
            <a:t>Atbilstoši apstiprinātajām prioritātēm tiek izsludināts programmu priekšlikumu konkurss </a:t>
          </a:r>
          <a:endParaRPr lang="lv-LV" dirty="0"/>
        </a:p>
      </dgm:t>
    </dgm:pt>
    <dgm:pt modelId="{BA0C184B-4958-4794-BEC1-FB015E26BFB4}" type="parTrans" cxnId="{2467E451-6A5F-4AF6-A06F-64469028E119}">
      <dgm:prSet/>
      <dgm:spPr/>
      <dgm:t>
        <a:bodyPr/>
        <a:lstStyle/>
        <a:p>
          <a:endParaRPr lang="lv-LV"/>
        </a:p>
      </dgm:t>
    </dgm:pt>
    <dgm:pt modelId="{59F9B7EE-C1A5-4123-B591-EF3C286179E7}" type="sibTrans" cxnId="{2467E451-6A5F-4AF6-A06F-64469028E119}">
      <dgm:prSet/>
      <dgm:spPr/>
      <dgm:t>
        <a:bodyPr/>
        <a:lstStyle/>
        <a:p>
          <a:endParaRPr lang="lv-LV"/>
        </a:p>
      </dgm:t>
    </dgm:pt>
    <dgm:pt modelId="{3A56D737-7812-4243-8556-11B6648BE7C0}">
      <dgm:prSet phldrT="[Text]"/>
      <dgm:spPr/>
      <dgm:t>
        <a:bodyPr/>
        <a:lstStyle/>
        <a:p>
          <a:r>
            <a:rPr lang="lv-LV" dirty="0" smtClean="0"/>
            <a:t>Programmu konkurss</a:t>
          </a:r>
          <a:endParaRPr lang="lv-LV" dirty="0"/>
        </a:p>
      </dgm:t>
    </dgm:pt>
    <dgm:pt modelId="{7B1BB87F-3AF0-4EDC-AB80-8FFAA1505225}" type="parTrans" cxnId="{D617970A-E702-4BD9-83FC-048D982EE98F}">
      <dgm:prSet/>
      <dgm:spPr/>
      <dgm:t>
        <a:bodyPr/>
        <a:lstStyle/>
        <a:p>
          <a:endParaRPr lang="lv-LV"/>
        </a:p>
      </dgm:t>
    </dgm:pt>
    <dgm:pt modelId="{F2698AA8-EC47-49C1-93DB-B6FB8455F181}" type="sibTrans" cxnId="{D617970A-E702-4BD9-83FC-048D982EE98F}">
      <dgm:prSet/>
      <dgm:spPr/>
      <dgm:t>
        <a:bodyPr/>
        <a:lstStyle/>
        <a:p>
          <a:endParaRPr lang="lv-LV"/>
        </a:p>
      </dgm:t>
    </dgm:pt>
    <dgm:pt modelId="{95FAFEB6-08CD-497D-A0FD-AE974ADB15C9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lv-LV" dirty="0" smtClean="0"/>
            <a:t>Konkursa nolikums un pētījumu uzdevumi tiek saskaņoti gan ar ministrijām, gan arī iesniegtajiem priekšlikumiem no ideju konkursa </a:t>
          </a:r>
          <a:endParaRPr lang="lv-LV" dirty="0"/>
        </a:p>
      </dgm:t>
    </dgm:pt>
    <dgm:pt modelId="{01A4BC7A-F0CD-41EA-906E-870C5F51E156}" type="parTrans" cxnId="{4BAD72D4-565D-4272-B227-1AE093A3CCB8}">
      <dgm:prSet/>
      <dgm:spPr/>
      <dgm:t>
        <a:bodyPr/>
        <a:lstStyle/>
        <a:p>
          <a:endParaRPr lang="lv-LV"/>
        </a:p>
      </dgm:t>
    </dgm:pt>
    <dgm:pt modelId="{C02732B4-630B-4141-957D-570FB486BED1}" type="sibTrans" cxnId="{4BAD72D4-565D-4272-B227-1AE093A3CCB8}">
      <dgm:prSet/>
      <dgm:spPr/>
      <dgm:t>
        <a:bodyPr/>
        <a:lstStyle/>
        <a:p>
          <a:endParaRPr lang="lv-LV"/>
        </a:p>
      </dgm:t>
    </dgm:pt>
    <dgm:pt modelId="{230FE8A1-12BF-469B-9D63-9C6B751BBF12}">
      <dgm:prSet phldrT="[Text]"/>
      <dgm:spPr/>
      <dgm:t>
        <a:bodyPr/>
        <a:lstStyle/>
        <a:p>
          <a:r>
            <a:rPr lang="lv-LV" dirty="0" smtClean="0"/>
            <a:t>Apstiprinātas 14 valsts pētījumu programmas</a:t>
          </a:r>
          <a:endParaRPr lang="lv-LV" dirty="0"/>
        </a:p>
      </dgm:t>
    </dgm:pt>
    <dgm:pt modelId="{233BEE2D-4E0D-41B4-9A70-623530FE5F79}" type="parTrans" cxnId="{FE18E54C-B05B-4718-B0C9-F33FCC6A9E02}">
      <dgm:prSet/>
      <dgm:spPr/>
      <dgm:t>
        <a:bodyPr/>
        <a:lstStyle/>
        <a:p>
          <a:endParaRPr lang="lv-LV"/>
        </a:p>
      </dgm:t>
    </dgm:pt>
    <dgm:pt modelId="{0F9C2DCD-4457-4CCA-8B51-B5B3A9F716CA}" type="sibTrans" cxnId="{FE18E54C-B05B-4718-B0C9-F33FCC6A9E02}">
      <dgm:prSet/>
      <dgm:spPr/>
      <dgm:t>
        <a:bodyPr/>
        <a:lstStyle/>
        <a:p>
          <a:endParaRPr lang="lv-LV"/>
        </a:p>
      </dgm:t>
    </dgm:pt>
    <dgm:pt modelId="{DA74574F-4333-4FE9-BFAB-D9D67956484E}">
      <dgm:prSet phldrT="[Text]"/>
      <dgm:spPr/>
      <dgm:t>
        <a:bodyPr/>
        <a:lstStyle/>
        <a:p>
          <a:r>
            <a:rPr lang="lv-LV" dirty="0" smtClean="0"/>
            <a:t>Valsts pētījumu programmu ieviešana</a:t>
          </a:r>
          <a:endParaRPr lang="lv-LV" dirty="0"/>
        </a:p>
      </dgm:t>
    </dgm:pt>
    <dgm:pt modelId="{F23D607A-0F3C-432B-9F97-3FCAF7387DFC}" type="parTrans" cxnId="{E093E803-DF7B-4BE3-B29C-32A891821469}">
      <dgm:prSet/>
      <dgm:spPr/>
      <dgm:t>
        <a:bodyPr/>
        <a:lstStyle/>
        <a:p>
          <a:endParaRPr lang="lv-LV"/>
        </a:p>
      </dgm:t>
    </dgm:pt>
    <dgm:pt modelId="{1EC05678-7A25-4D27-8730-F7F1946DB8E7}" type="sibTrans" cxnId="{E093E803-DF7B-4BE3-B29C-32A891821469}">
      <dgm:prSet/>
      <dgm:spPr/>
      <dgm:t>
        <a:bodyPr/>
        <a:lstStyle/>
        <a:p>
          <a:endParaRPr lang="lv-LV"/>
        </a:p>
      </dgm:t>
    </dgm:pt>
    <dgm:pt modelId="{77E1F209-B888-4277-B6B5-186EF8FBA406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lv-LV" dirty="0" smtClean="0"/>
            <a:t>Pagaidām pāragri novērtēt sadarbības starp iesaistītajām pusēm pētījumu īstenošanas gaitā, jo līgumi vēl tiek tikai slēgti</a:t>
          </a:r>
          <a:endParaRPr lang="lv-LV" dirty="0"/>
        </a:p>
      </dgm:t>
    </dgm:pt>
    <dgm:pt modelId="{A0D329ED-3DAC-40F9-9A28-380910C46E98}" type="parTrans" cxnId="{7F1E53DE-85AD-4238-A581-0DBC090CB389}">
      <dgm:prSet/>
      <dgm:spPr/>
      <dgm:t>
        <a:bodyPr/>
        <a:lstStyle/>
        <a:p>
          <a:endParaRPr lang="lv-LV"/>
        </a:p>
      </dgm:t>
    </dgm:pt>
    <dgm:pt modelId="{739F2094-AE35-49CC-8A2C-188DC1D67EAA}" type="sibTrans" cxnId="{7F1E53DE-85AD-4238-A581-0DBC090CB389}">
      <dgm:prSet/>
      <dgm:spPr/>
      <dgm:t>
        <a:bodyPr/>
        <a:lstStyle/>
        <a:p>
          <a:endParaRPr lang="lv-LV"/>
        </a:p>
      </dgm:t>
    </dgm:pt>
    <dgm:pt modelId="{525F3355-859A-4150-8B71-E56E3EF9F7EE}" type="pres">
      <dgm:prSet presAssocID="{2BDCA0E4-C09E-4307-9CC0-4E97925ACE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E61AD514-9BE1-4300-AD4C-38781DFBE515}" type="pres">
      <dgm:prSet presAssocID="{DA74574F-4333-4FE9-BFAB-D9D67956484E}" presName="boxAndChildren" presStyleCnt="0"/>
      <dgm:spPr/>
    </dgm:pt>
    <dgm:pt modelId="{CFBD4D4D-7A69-420D-86B4-5A6B237CAC8D}" type="pres">
      <dgm:prSet presAssocID="{DA74574F-4333-4FE9-BFAB-D9D67956484E}" presName="parentTextBox" presStyleLbl="node1" presStyleIdx="0" presStyleCnt="5"/>
      <dgm:spPr/>
      <dgm:t>
        <a:bodyPr/>
        <a:lstStyle/>
        <a:p>
          <a:endParaRPr lang="lv-LV"/>
        </a:p>
      </dgm:t>
    </dgm:pt>
    <dgm:pt modelId="{642176C6-B84D-47E6-A809-95DB929F1FE1}" type="pres">
      <dgm:prSet presAssocID="{DA74574F-4333-4FE9-BFAB-D9D67956484E}" presName="entireBox" presStyleLbl="node1" presStyleIdx="0" presStyleCnt="5"/>
      <dgm:spPr/>
      <dgm:t>
        <a:bodyPr/>
        <a:lstStyle/>
        <a:p>
          <a:endParaRPr lang="lv-LV"/>
        </a:p>
      </dgm:t>
    </dgm:pt>
    <dgm:pt modelId="{0B12995B-1FEE-4CF9-876B-A0E0E252CC74}" type="pres">
      <dgm:prSet presAssocID="{DA74574F-4333-4FE9-BFAB-D9D67956484E}" presName="descendantBox" presStyleCnt="0"/>
      <dgm:spPr/>
    </dgm:pt>
    <dgm:pt modelId="{947AD5F7-FDF4-4107-B510-42780A7CC20B}" type="pres">
      <dgm:prSet presAssocID="{77E1F209-B888-4277-B6B5-186EF8FBA406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9B6F423-B23D-4FE8-AF50-7916DE59BB32}" type="pres">
      <dgm:prSet presAssocID="{0F9C2DCD-4457-4CCA-8B51-B5B3A9F716CA}" presName="sp" presStyleCnt="0"/>
      <dgm:spPr/>
    </dgm:pt>
    <dgm:pt modelId="{8DA521B9-1AE1-4CB2-922E-ED37F89CBD20}" type="pres">
      <dgm:prSet presAssocID="{230FE8A1-12BF-469B-9D63-9C6B751BBF12}" presName="arrowAndChildren" presStyleCnt="0"/>
      <dgm:spPr/>
    </dgm:pt>
    <dgm:pt modelId="{D558C108-4995-49E1-ACC7-574406A60ECA}" type="pres">
      <dgm:prSet presAssocID="{230FE8A1-12BF-469B-9D63-9C6B751BBF12}" presName="parentTextArrow" presStyleLbl="node1" presStyleIdx="1" presStyleCnt="5"/>
      <dgm:spPr/>
      <dgm:t>
        <a:bodyPr/>
        <a:lstStyle/>
        <a:p>
          <a:endParaRPr lang="lv-LV"/>
        </a:p>
      </dgm:t>
    </dgm:pt>
    <dgm:pt modelId="{D8AF11FD-2F97-44E2-A86A-12573572007C}" type="pres">
      <dgm:prSet presAssocID="{F2698AA8-EC47-49C1-93DB-B6FB8455F181}" presName="sp" presStyleCnt="0"/>
      <dgm:spPr/>
      <dgm:t>
        <a:bodyPr/>
        <a:lstStyle/>
        <a:p>
          <a:endParaRPr lang="lv-LV"/>
        </a:p>
      </dgm:t>
    </dgm:pt>
    <dgm:pt modelId="{787F855C-0DFE-454E-99F3-B65A78803975}" type="pres">
      <dgm:prSet presAssocID="{3A56D737-7812-4243-8556-11B6648BE7C0}" presName="arrowAndChildren" presStyleCnt="0"/>
      <dgm:spPr/>
      <dgm:t>
        <a:bodyPr/>
        <a:lstStyle/>
        <a:p>
          <a:endParaRPr lang="lv-LV"/>
        </a:p>
      </dgm:t>
    </dgm:pt>
    <dgm:pt modelId="{FB1C8AD7-E6B6-4567-B255-AF5CA4DA570A}" type="pres">
      <dgm:prSet presAssocID="{3A56D737-7812-4243-8556-11B6648BE7C0}" presName="parentTextArrow" presStyleLbl="node1" presStyleIdx="1" presStyleCnt="5"/>
      <dgm:spPr/>
      <dgm:t>
        <a:bodyPr/>
        <a:lstStyle/>
        <a:p>
          <a:endParaRPr lang="lv-LV"/>
        </a:p>
      </dgm:t>
    </dgm:pt>
    <dgm:pt modelId="{F95B4A94-D244-43A0-9C95-68CD0F652DD5}" type="pres">
      <dgm:prSet presAssocID="{3A56D737-7812-4243-8556-11B6648BE7C0}" presName="arrow" presStyleLbl="node1" presStyleIdx="2" presStyleCnt="5"/>
      <dgm:spPr/>
      <dgm:t>
        <a:bodyPr/>
        <a:lstStyle/>
        <a:p>
          <a:endParaRPr lang="lv-LV"/>
        </a:p>
      </dgm:t>
    </dgm:pt>
    <dgm:pt modelId="{16610A0F-5DCB-4496-83D0-A6A48765F80C}" type="pres">
      <dgm:prSet presAssocID="{3A56D737-7812-4243-8556-11B6648BE7C0}" presName="descendantArrow" presStyleCnt="0"/>
      <dgm:spPr/>
      <dgm:t>
        <a:bodyPr/>
        <a:lstStyle/>
        <a:p>
          <a:endParaRPr lang="lv-LV"/>
        </a:p>
      </dgm:t>
    </dgm:pt>
    <dgm:pt modelId="{4C879D9A-101F-4686-A178-C46EA7774054}" type="pres">
      <dgm:prSet presAssocID="{95FAFEB6-08CD-497D-A0FD-AE974ADB15C9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4B8322A-15D9-4802-BBEB-7711C1EDE7AD}" type="pres">
      <dgm:prSet presAssocID="{F79FB448-4F94-43E7-9A42-DEEF2C2457D9}" presName="sp" presStyleCnt="0"/>
      <dgm:spPr/>
      <dgm:t>
        <a:bodyPr/>
        <a:lstStyle/>
        <a:p>
          <a:endParaRPr lang="lv-LV"/>
        </a:p>
      </dgm:t>
    </dgm:pt>
    <dgm:pt modelId="{E3D25BA3-946B-4971-95EB-911A868CF934}" type="pres">
      <dgm:prSet presAssocID="{294C76C6-0246-4620-B041-5CE09C49F55F}" presName="arrowAndChildren" presStyleCnt="0"/>
      <dgm:spPr/>
      <dgm:t>
        <a:bodyPr/>
        <a:lstStyle/>
        <a:p>
          <a:endParaRPr lang="lv-LV"/>
        </a:p>
      </dgm:t>
    </dgm:pt>
    <dgm:pt modelId="{AFFA6C98-0D42-44CA-AD0C-2D3B55DAD5EF}" type="pres">
      <dgm:prSet presAssocID="{294C76C6-0246-4620-B041-5CE09C49F55F}" presName="parentTextArrow" presStyleLbl="node1" presStyleIdx="2" presStyleCnt="5"/>
      <dgm:spPr/>
      <dgm:t>
        <a:bodyPr/>
        <a:lstStyle/>
        <a:p>
          <a:endParaRPr lang="lv-LV"/>
        </a:p>
      </dgm:t>
    </dgm:pt>
    <dgm:pt modelId="{B00CC3F1-1F2C-4597-BBD2-BFF3B415AD80}" type="pres">
      <dgm:prSet presAssocID="{294C76C6-0246-4620-B041-5CE09C49F55F}" presName="arrow" presStyleLbl="node1" presStyleIdx="3" presStyleCnt="5"/>
      <dgm:spPr/>
      <dgm:t>
        <a:bodyPr/>
        <a:lstStyle/>
        <a:p>
          <a:endParaRPr lang="lv-LV"/>
        </a:p>
      </dgm:t>
    </dgm:pt>
    <dgm:pt modelId="{E8B55CDC-8512-4C2F-A627-38BC37F50014}" type="pres">
      <dgm:prSet presAssocID="{294C76C6-0246-4620-B041-5CE09C49F55F}" presName="descendantArrow" presStyleCnt="0"/>
      <dgm:spPr/>
      <dgm:t>
        <a:bodyPr/>
        <a:lstStyle/>
        <a:p>
          <a:endParaRPr lang="lv-LV"/>
        </a:p>
      </dgm:t>
    </dgm:pt>
    <dgm:pt modelId="{92F995B4-A941-46F6-8802-7305312708EF}" type="pres">
      <dgm:prSet presAssocID="{7ABBCABC-BE75-4575-A177-194C560EBE8E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94FB644-7B2F-464B-BEE4-2C7E0759DA8C}" type="pres">
      <dgm:prSet presAssocID="{9AC37D43-1E92-4FE8-BDF3-A05B02AC7E26}" presName="sp" presStyleCnt="0"/>
      <dgm:spPr/>
      <dgm:t>
        <a:bodyPr/>
        <a:lstStyle/>
        <a:p>
          <a:endParaRPr lang="lv-LV"/>
        </a:p>
      </dgm:t>
    </dgm:pt>
    <dgm:pt modelId="{1524FA4B-F36D-40BF-A790-B527F6ADE335}" type="pres">
      <dgm:prSet presAssocID="{32001AE9-AD7E-42C9-9740-6208F615E944}" presName="arrowAndChildren" presStyleCnt="0"/>
      <dgm:spPr/>
      <dgm:t>
        <a:bodyPr/>
        <a:lstStyle/>
        <a:p>
          <a:endParaRPr lang="lv-LV"/>
        </a:p>
      </dgm:t>
    </dgm:pt>
    <dgm:pt modelId="{D986126B-1785-48F1-A115-DF203F0E70B0}" type="pres">
      <dgm:prSet presAssocID="{32001AE9-AD7E-42C9-9740-6208F615E944}" presName="parentTextArrow" presStyleLbl="node1" presStyleIdx="3" presStyleCnt="5"/>
      <dgm:spPr/>
      <dgm:t>
        <a:bodyPr/>
        <a:lstStyle/>
        <a:p>
          <a:endParaRPr lang="lv-LV"/>
        </a:p>
      </dgm:t>
    </dgm:pt>
    <dgm:pt modelId="{EE6EF341-1A38-48C8-821B-E65769617EF9}" type="pres">
      <dgm:prSet presAssocID="{32001AE9-AD7E-42C9-9740-6208F615E944}" presName="arrow" presStyleLbl="node1" presStyleIdx="4" presStyleCnt="5"/>
      <dgm:spPr/>
      <dgm:t>
        <a:bodyPr/>
        <a:lstStyle/>
        <a:p>
          <a:endParaRPr lang="lv-LV"/>
        </a:p>
      </dgm:t>
    </dgm:pt>
    <dgm:pt modelId="{E53E5376-BE64-407C-9BA6-61B6F7A7BC77}" type="pres">
      <dgm:prSet presAssocID="{32001AE9-AD7E-42C9-9740-6208F615E944}" presName="descendantArrow" presStyleCnt="0"/>
      <dgm:spPr/>
      <dgm:t>
        <a:bodyPr/>
        <a:lstStyle/>
        <a:p>
          <a:endParaRPr lang="lv-LV"/>
        </a:p>
      </dgm:t>
    </dgm:pt>
    <dgm:pt modelId="{2B56A68C-D0A7-45C0-82D7-B93343E72064}" type="pres">
      <dgm:prSet presAssocID="{32DA3543-0073-4D81-AC2D-B8B96446E775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FF819AD3-564E-402D-831C-4DCD40827AD7}" type="presOf" srcId="{77E1F209-B888-4277-B6B5-186EF8FBA406}" destId="{947AD5F7-FDF4-4107-B510-42780A7CC20B}" srcOrd="0" destOrd="0" presId="urn:microsoft.com/office/officeart/2005/8/layout/process4"/>
    <dgm:cxn modelId="{A3709893-38C9-4604-82BC-AAE463A41DD4}" type="presOf" srcId="{DA74574F-4333-4FE9-BFAB-D9D67956484E}" destId="{642176C6-B84D-47E6-A809-95DB929F1FE1}" srcOrd="1" destOrd="0" presId="urn:microsoft.com/office/officeart/2005/8/layout/process4"/>
    <dgm:cxn modelId="{25344A84-3903-442F-B665-E398DB2C55BA}" type="presOf" srcId="{32001AE9-AD7E-42C9-9740-6208F615E944}" destId="{EE6EF341-1A38-48C8-821B-E65769617EF9}" srcOrd="1" destOrd="0" presId="urn:microsoft.com/office/officeart/2005/8/layout/process4"/>
    <dgm:cxn modelId="{107423D1-367D-4921-ACC8-455FFB8FA708}" srcId="{2BDCA0E4-C09E-4307-9CC0-4E97925ACEFE}" destId="{294C76C6-0246-4620-B041-5CE09C49F55F}" srcOrd="1" destOrd="0" parTransId="{669C6702-BD60-4F20-A297-6D74709164CC}" sibTransId="{F79FB448-4F94-43E7-9A42-DEEF2C2457D9}"/>
    <dgm:cxn modelId="{FD9A6D8F-AEE9-4848-8733-0B531C079F79}" type="presOf" srcId="{294C76C6-0246-4620-B041-5CE09C49F55F}" destId="{B00CC3F1-1F2C-4597-BBD2-BFF3B415AD80}" srcOrd="1" destOrd="0" presId="urn:microsoft.com/office/officeart/2005/8/layout/process4"/>
    <dgm:cxn modelId="{F5BDB75A-148B-43AA-B48E-24F31243897B}" type="presOf" srcId="{3A56D737-7812-4243-8556-11B6648BE7C0}" destId="{F95B4A94-D244-43A0-9C95-68CD0F652DD5}" srcOrd="1" destOrd="0" presId="urn:microsoft.com/office/officeart/2005/8/layout/process4"/>
    <dgm:cxn modelId="{FE18E54C-B05B-4718-B0C9-F33FCC6A9E02}" srcId="{2BDCA0E4-C09E-4307-9CC0-4E97925ACEFE}" destId="{230FE8A1-12BF-469B-9D63-9C6B751BBF12}" srcOrd="3" destOrd="0" parTransId="{233BEE2D-4E0D-41B4-9A70-623530FE5F79}" sibTransId="{0F9C2DCD-4457-4CCA-8B51-B5B3A9F716CA}"/>
    <dgm:cxn modelId="{D617970A-E702-4BD9-83FC-048D982EE98F}" srcId="{2BDCA0E4-C09E-4307-9CC0-4E97925ACEFE}" destId="{3A56D737-7812-4243-8556-11B6648BE7C0}" srcOrd="2" destOrd="0" parTransId="{7B1BB87F-3AF0-4EDC-AB80-8FFAA1505225}" sibTransId="{F2698AA8-EC47-49C1-93DB-B6FB8455F181}"/>
    <dgm:cxn modelId="{7F1E53DE-85AD-4238-A581-0DBC090CB389}" srcId="{DA74574F-4333-4FE9-BFAB-D9D67956484E}" destId="{77E1F209-B888-4277-B6B5-186EF8FBA406}" srcOrd="0" destOrd="0" parTransId="{A0D329ED-3DAC-40F9-9A28-380910C46E98}" sibTransId="{739F2094-AE35-49CC-8A2C-188DC1D67EAA}"/>
    <dgm:cxn modelId="{76D20A4D-9412-42AD-876E-409309E470C9}" type="presOf" srcId="{230FE8A1-12BF-469B-9D63-9C6B751BBF12}" destId="{D558C108-4995-49E1-ACC7-574406A60ECA}" srcOrd="0" destOrd="0" presId="urn:microsoft.com/office/officeart/2005/8/layout/process4"/>
    <dgm:cxn modelId="{DAC68140-F5C1-40F8-914B-6A45DA6CED11}" type="presOf" srcId="{7ABBCABC-BE75-4575-A177-194C560EBE8E}" destId="{92F995B4-A941-46F6-8802-7305312708EF}" srcOrd="0" destOrd="0" presId="urn:microsoft.com/office/officeart/2005/8/layout/process4"/>
    <dgm:cxn modelId="{FDB6FDCF-94B5-423C-85E6-D01247F02D78}" type="presOf" srcId="{95FAFEB6-08CD-497D-A0FD-AE974ADB15C9}" destId="{4C879D9A-101F-4686-A178-C46EA7774054}" srcOrd="0" destOrd="0" presId="urn:microsoft.com/office/officeart/2005/8/layout/process4"/>
    <dgm:cxn modelId="{BEC1CCBA-9DD1-4AFF-9DBB-42C6E34769FA}" type="presOf" srcId="{32001AE9-AD7E-42C9-9740-6208F615E944}" destId="{D986126B-1785-48F1-A115-DF203F0E70B0}" srcOrd="0" destOrd="0" presId="urn:microsoft.com/office/officeart/2005/8/layout/process4"/>
    <dgm:cxn modelId="{632D850F-53C8-498D-A2B3-AD9BA04C55C9}" srcId="{32001AE9-AD7E-42C9-9740-6208F615E944}" destId="{32DA3543-0073-4D81-AC2D-B8B96446E775}" srcOrd="0" destOrd="0" parTransId="{C37DBED2-307E-48CB-ABA9-ADB50A475693}" sibTransId="{16512606-86AC-4349-8732-4B4C55C14D1D}"/>
    <dgm:cxn modelId="{F47922B4-415D-4660-A35D-D09B1FA115B6}" type="presOf" srcId="{2BDCA0E4-C09E-4307-9CC0-4E97925ACEFE}" destId="{525F3355-859A-4150-8B71-E56E3EF9F7EE}" srcOrd="0" destOrd="0" presId="urn:microsoft.com/office/officeart/2005/8/layout/process4"/>
    <dgm:cxn modelId="{4BAD72D4-565D-4272-B227-1AE093A3CCB8}" srcId="{3A56D737-7812-4243-8556-11B6648BE7C0}" destId="{95FAFEB6-08CD-497D-A0FD-AE974ADB15C9}" srcOrd="0" destOrd="0" parTransId="{01A4BC7A-F0CD-41EA-906E-870C5F51E156}" sibTransId="{C02732B4-630B-4141-957D-570FB486BED1}"/>
    <dgm:cxn modelId="{E093E803-DF7B-4BE3-B29C-32A891821469}" srcId="{2BDCA0E4-C09E-4307-9CC0-4E97925ACEFE}" destId="{DA74574F-4333-4FE9-BFAB-D9D67956484E}" srcOrd="4" destOrd="0" parTransId="{F23D607A-0F3C-432B-9F97-3FCAF7387DFC}" sibTransId="{1EC05678-7A25-4D27-8730-F7F1946DB8E7}"/>
    <dgm:cxn modelId="{E6559972-B574-4461-95B9-5C6F5C356F03}" type="presOf" srcId="{3A56D737-7812-4243-8556-11B6648BE7C0}" destId="{FB1C8AD7-E6B6-4567-B255-AF5CA4DA570A}" srcOrd="0" destOrd="0" presId="urn:microsoft.com/office/officeart/2005/8/layout/process4"/>
    <dgm:cxn modelId="{46B64317-CB55-4941-83D7-66D9D36554D8}" srcId="{2BDCA0E4-C09E-4307-9CC0-4E97925ACEFE}" destId="{32001AE9-AD7E-42C9-9740-6208F615E944}" srcOrd="0" destOrd="0" parTransId="{DF0E183F-AE33-4F61-A95B-F90670638BD9}" sibTransId="{9AC37D43-1E92-4FE8-BDF3-A05B02AC7E26}"/>
    <dgm:cxn modelId="{347F4935-C952-44B3-9824-A0DE28972180}" type="presOf" srcId="{294C76C6-0246-4620-B041-5CE09C49F55F}" destId="{AFFA6C98-0D42-44CA-AD0C-2D3B55DAD5EF}" srcOrd="0" destOrd="0" presId="urn:microsoft.com/office/officeart/2005/8/layout/process4"/>
    <dgm:cxn modelId="{34EFF4B8-18A0-497C-9296-BDED0CDD78D1}" type="presOf" srcId="{32DA3543-0073-4D81-AC2D-B8B96446E775}" destId="{2B56A68C-D0A7-45C0-82D7-B93343E72064}" srcOrd="0" destOrd="0" presId="urn:microsoft.com/office/officeart/2005/8/layout/process4"/>
    <dgm:cxn modelId="{9E20ED48-4BEC-4953-9DDC-D8A70FAC42B6}" type="presOf" srcId="{DA74574F-4333-4FE9-BFAB-D9D67956484E}" destId="{CFBD4D4D-7A69-420D-86B4-5A6B237CAC8D}" srcOrd="0" destOrd="0" presId="urn:microsoft.com/office/officeart/2005/8/layout/process4"/>
    <dgm:cxn modelId="{2467E451-6A5F-4AF6-A06F-64469028E119}" srcId="{294C76C6-0246-4620-B041-5CE09C49F55F}" destId="{7ABBCABC-BE75-4575-A177-194C560EBE8E}" srcOrd="0" destOrd="0" parTransId="{BA0C184B-4958-4794-BEC1-FB015E26BFB4}" sibTransId="{59F9B7EE-C1A5-4123-B591-EF3C286179E7}"/>
    <dgm:cxn modelId="{D9A33F37-8952-4FCF-85B2-F90A403B457D}" type="presParOf" srcId="{525F3355-859A-4150-8B71-E56E3EF9F7EE}" destId="{E61AD514-9BE1-4300-AD4C-38781DFBE515}" srcOrd="0" destOrd="0" presId="urn:microsoft.com/office/officeart/2005/8/layout/process4"/>
    <dgm:cxn modelId="{E2235912-696C-4A66-B63A-3122FC27262E}" type="presParOf" srcId="{E61AD514-9BE1-4300-AD4C-38781DFBE515}" destId="{CFBD4D4D-7A69-420D-86B4-5A6B237CAC8D}" srcOrd="0" destOrd="0" presId="urn:microsoft.com/office/officeart/2005/8/layout/process4"/>
    <dgm:cxn modelId="{7397D08E-02D9-4491-BF9C-F8C1B7488C39}" type="presParOf" srcId="{E61AD514-9BE1-4300-AD4C-38781DFBE515}" destId="{642176C6-B84D-47E6-A809-95DB929F1FE1}" srcOrd="1" destOrd="0" presId="urn:microsoft.com/office/officeart/2005/8/layout/process4"/>
    <dgm:cxn modelId="{B556E7C7-923C-4A8A-896C-8B72C5D44A72}" type="presParOf" srcId="{E61AD514-9BE1-4300-AD4C-38781DFBE515}" destId="{0B12995B-1FEE-4CF9-876B-A0E0E252CC74}" srcOrd="2" destOrd="0" presId="urn:microsoft.com/office/officeart/2005/8/layout/process4"/>
    <dgm:cxn modelId="{6D259826-72D7-425F-A067-F070BE043C88}" type="presParOf" srcId="{0B12995B-1FEE-4CF9-876B-A0E0E252CC74}" destId="{947AD5F7-FDF4-4107-B510-42780A7CC20B}" srcOrd="0" destOrd="0" presId="urn:microsoft.com/office/officeart/2005/8/layout/process4"/>
    <dgm:cxn modelId="{1CFD8A14-9D3E-4E51-B81C-6C2A80CB547B}" type="presParOf" srcId="{525F3355-859A-4150-8B71-E56E3EF9F7EE}" destId="{C9B6F423-B23D-4FE8-AF50-7916DE59BB32}" srcOrd="1" destOrd="0" presId="urn:microsoft.com/office/officeart/2005/8/layout/process4"/>
    <dgm:cxn modelId="{E37F6F09-52C0-4E4B-A1D8-E4057E3496AE}" type="presParOf" srcId="{525F3355-859A-4150-8B71-E56E3EF9F7EE}" destId="{8DA521B9-1AE1-4CB2-922E-ED37F89CBD20}" srcOrd="2" destOrd="0" presId="urn:microsoft.com/office/officeart/2005/8/layout/process4"/>
    <dgm:cxn modelId="{084B609A-349D-4146-AC3B-C610C395680F}" type="presParOf" srcId="{8DA521B9-1AE1-4CB2-922E-ED37F89CBD20}" destId="{D558C108-4995-49E1-ACC7-574406A60ECA}" srcOrd="0" destOrd="0" presId="urn:microsoft.com/office/officeart/2005/8/layout/process4"/>
    <dgm:cxn modelId="{E99773F3-77B3-4AEE-B71C-158F59364043}" type="presParOf" srcId="{525F3355-859A-4150-8B71-E56E3EF9F7EE}" destId="{D8AF11FD-2F97-44E2-A86A-12573572007C}" srcOrd="3" destOrd="0" presId="urn:microsoft.com/office/officeart/2005/8/layout/process4"/>
    <dgm:cxn modelId="{308DFF84-5437-4CFB-B52C-CECBEC28D442}" type="presParOf" srcId="{525F3355-859A-4150-8B71-E56E3EF9F7EE}" destId="{787F855C-0DFE-454E-99F3-B65A78803975}" srcOrd="4" destOrd="0" presId="urn:microsoft.com/office/officeart/2005/8/layout/process4"/>
    <dgm:cxn modelId="{7BF2304D-6B25-45D2-BE13-FA8DBB241E71}" type="presParOf" srcId="{787F855C-0DFE-454E-99F3-B65A78803975}" destId="{FB1C8AD7-E6B6-4567-B255-AF5CA4DA570A}" srcOrd="0" destOrd="0" presId="urn:microsoft.com/office/officeart/2005/8/layout/process4"/>
    <dgm:cxn modelId="{BA4533EE-1579-489C-899E-22EBFC0DF8BE}" type="presParOf" srcId="{787F855C-0DFE-454E-99F3-B65A78803975}" destId="{F95B4A94-D244-43A0-9C95-68CD0F652DD5}" srcOrd="1" destOrd="0" presId="urn:microsoft.com/office/officeart/2005/8/layout/process4"/>
    <dgm:cxn modelId="{238BAF47-014A-43C2-98A5-0224B804398B}" type="presParOf" srcId="{787F855C-0DFE-454E-99F3-B65A78803975}" destId="{16610A0F-5DCB-4496-83D0-A6A48765F80C}" srcOrd="2" destOrd="0" presId="urn:microsoft.com/office/officeart/2005/8/layout/process4"/>
    <dgm:cxn modelId="{9DA96FFB-E7D8-413E-8FFD-0CEA8601A170}" type="presParOf" srcId="{16610A0F-5DCB-4496-83D0-A6A48765F80C}" destId="{4C879D9A-101F-4686-A178-C46EA7774054}" srcOrd="0" destOrd="0" presId="urn:microsoft.com/office/officeart/2005/8/layout/process4"/>
    <dgm:cxn modelId="{ED367839-E10E-4090-B533-FC659FC75FF2}" type="presParOf" srcId="{525F3355-859A-4150-8B71-E56E3EF9F7EE}" destId="{94B8322A-15D9-4802-BBEB-7711C1EDE7AD}" srcOrd="5" destOrd="0" presId="urn:microsoft.com/office/officeart/2005/8/layout/process4"/>
    <dgm:cxn modelId="{AD1B01F8-F6C2-45E7-A461-9193116CAE96}" type="presParOf" srcId="{525F3355-859A-4150-8B71-E56E3EF9F7EE}" destId="{E3D25BA3-946B-4971-95EB-911A868CF934}" srcOrd="6" destOrd="0" presId="urn:microsoft.com/office/officeart/2005/8/layout/process4"/>
    <dgm:cxn modelId="{2FE0AE87-0137-4B1C-AA77-692173608285}" type="presParOf" srcId="{E3D25BA3-946B-4971-95EB-911A868CF934}" destId="{AFFA6C98-0D42-44CA-AD0C-2D3B55DAD5EF}" srcOrd="0" destOrd="0" presId="urn:microsoft.com/office/officeart/2005/8/layout/process4"/>
    <dgm:cxn modelId="{5831C037-C6E3-4E81-8B11-B584F1DAF175}" type="presParOf" srcId="{E3D25BA3-946B-4971-95EB-911A868CF934}" destId="{B00CC3F1-1F2C-4597-BBD2-BFF3B415AD80}" srcOrd="1" destOrd="0" presId="urn:microsoft.com/office/officeart/2005/8/layout/process4"/>
    <dgm:cxn modelId="{6824C2E4-1CB9-43BE-9D7A-49C9BED96FE0}" type="presParOf" srcId="{E3D25BA3-946B-4971-95EB-911A868CF934}" destId="{E8B55CDC-8512-4C2F-A627-38BC37F50014}" srcOrd="2" destOrd="0" presId="urn:microsoft.com/office/officeart/2005/8/layout/process4"/>
    <dgm:cxn modelId="{20607396-3917-4486-9D30-410F0B097479}" type="presParOf" srcId="{E8B55CDC-8512-4C2F-A627-38BC37F50014}" destId="{92F995B4-A941-46F6-8802-7305312708EF}" srcOrd="0" destOrd="0" presId="urn:microsoft.com/office/officeart/2005/8/layout/process4"/>
    <dgm:cxn modelId="{6811A091-A250-43BF-9E02-3A9D5E0E655C}" type="presParOf" srcId="{525F3355-859A-4150-8B71-E56E3EF9F7EE}" destId="{994FB644-7B2F-464B-BEE4-2C7E0759DA8C}" srcOrd="7" destOrd="0" presId="urn:microsoft.com/office/officeart/2005/8/layout/process4"/>
    <dgm:cxn modelId="{F1478954-E787-4C05-9558-16559F639D6C}" type="presParOf" srcId="{525F3355-859A-4150-8B71-E56E3EF9F7EE}" destId="{1524FA4B-F36D-40BF-A790-B527F6ADE335}" srcOrd="8" destOrd="0" presId="urn:microsoft.com/office/officeart/2005/8/layout/process4"/>
    <dgm:cxn modelId="{E51D13E8-42A1-4B0D-BBEC-AD8C4B124CCB}" type="presParOf" srcId="{1524FA4B-F36D-40BF-A790-B527F6ADE335}" destId="{D986126B-1785-48F1-A115-DF203F0E70B0}" srcOrd="0" destOrd="0" presId="urn:microsoft.com/office/officeart/2005/8/layout/process4"/>
    <dgm:cxn modelId="{B48C572D-A229-428D-BC84-9EC1A9A7ED46}" type="presParOf" srcId="{1524FA4B-F36D-40BF-A790-B527F6ADE335}" destId="{EE6EF341-1A38-48C8-821B-E65769617EF9}" srcOrd="1" destOrd="0" presId="urn:microsoft.com/office/officeart/2005/8/layout/process4"/>
    <dgm:cxn modelId="{82461A1F-1659-49FB-832D-7CE082C913CC}" type="presParOf" srcId="{1524FA4B-F36D-40BF-A790-B527F6ADE335}" destId="{E53E5376-BE64-407C-9BA6-61B6F7A7BC77}" srcOrd="2" destOrd="0" presId="urn:microsoft.com/office/officeart/2005/8/layout/process4"/>
    <dgm:cxn modelId="{E0BB8067-353D-448E-9C25-E1EAF13D16A0}" type="presParOf" srcId="{E53E5376-BE64-407C-9BA6-61B6F7A7BC77}" destId="{2B56A68C-D0A7-45C0-82D7-B93343E7206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22B5AB-CDE9-444A-BB18-942EBB0AEBDE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lv-LV"/>
        </a:p>
      </dgm:t>
    </dgm:pt>
    <dgm:pt modelId="{59F28A80-E243-4EC9-B90F-61E5E8136E9A}">
      <dgm:prSet phldrT="[Text]" custT="1"/>
      <dgm:spPr>
        <a:xfrm>
          <a:off x="746" y="34"/>
          <a:ext cx="1377458" cy="1071721"/>
        </a:xfrm>
      </dgm:spPr>
      <dgm:t>
        <a:bodyPr/>
        <a:lstStyle/>
        <a:p>
          <a:r>
            <a:rPr lang="lv-LV" sz="1600" b="1" dirty="0" smtClean="0">
              <a:latin typeface="Calibri" panose="020F0502020204030204"/>
              <a:ea typeface="+mn-ea"/>
              <a:cs typeface="+mn-cs"/>
            </a:rPr>
            <a:t>Izvērtēšanas plānošana</a:t>
          </a:r>
          <a:endParaRPr lang="lv-LV" sz="1600" i="1" dirty="0">
            <a:latin typeface="Calibri" panose="020F0502020204030204"/>
            <a:ea typeface="+mn-ea"/>
            <a:cs typeface="+mn-cs"/>
          </a:endParaRPr>
        </a:p>
      </dgm:t>
    </dgm:pt>
    <dgm:pt modelId="{33A897A3-6592-4ED9-8380-6F3535947F8B}" type="parTrans" cxnId="{47DFF179-4D98-4CFD-B34F-7F86DB175FEE}">
      <dgm:prSet/>
      <dgm:spPr/>
      <dgm:t>
        <a:bodyPr/>
        <a:lstStyle/>
        <a:p>
          <a:endParaRPr lang="lv-LV" sz="3200"/>
        </a:p>
      </dgm:t>
    </dgm:pt>
    <dgm:pt modelId="{35E0E9EC-9600-4B3A-9A38-8CBE5F78008C}" type="sibTrans" cxnId="{47DFF179-4D98-4CFD-B34F-7F86DB175FEE}">
      <dgm:prSet/>
      <dgm:spPr/>
      <dgm:t>
        <a:bodyPr/>
        <a:lstStyle/>
        <a:p>
          <a:endParaRPr lang="lv-LV" sz="3200"/>
        </a:p>
      </dgm:t>
    </dgm:pt>
    <dgm:pt modelId="{D06B19A7-5C42-49D7-9AF7-9BB59F894136}">
      <dgm:prSet phldrT="[Text]" custT="1"/>
      <dgm:spPr>
        <a:xfrm rot="5400000">
          <a:off x="3024471" y="-1617706"/>
          <a:ext cx="1014670" cy="4307202"/>
        </a:xfrm>
      </dgm:spPr>
      <dgm:t>
        <a:bodyPr/>
        <a:lstStyle/>
        <a:p>
          <a:r>
            <a:rPr lang="lv-LV" sz="1400" dirty="0" smtClean="0">
              <a:latin typeface="Calibri" panose="020F0502020204030204"/>
              <a:ea typeface="+mn-ea"/>
              <a:cs typeface="+mn-cs"/>
            </a:rPr>
            <a:t>Vadošā iestāde izstrādā tiesisko regulējumu un metodoloģiskās vadlīnijas</a:t>
          </a:r>
          <a:endParaRPr lang="lv-LV" sz="1400" dirty="0">
            <a:latin typeface="Calibri" panose="020F0502020204030204"/>
            <a:ea typeface="+mn-ea"/>
            <a:cs typeface="+mn-cs"/>
          </a:endParaRPr>
        </a:p>
      </dgm:t>
    </dgm:pt>
    <dgm:pt modelId="{2177D725-4E72-46EE-8FE8-1882259E9D51}" type="parTrans" cxnId="{66D486F9-A8AD-44FB-B5A7-7A582E9D4880}">
      <dgm:prSet/>
      <dgm:spPr/>
      <dgm:t>
        <a:bodyPr/>
        <a:lstStyle/>
        <a:p>
          <a:endParaRPr lang="lv-LV" sz="3200"/>
        </a:p>
      </dgm:t>
    </dgm:pt>
    <dgm:pt modelId="{4DCFC0A8-B2AC-4957-A844-F0A5C74CE075}" type="sibTrans" cxnId="{66D486F9-A8AD-44FB-B5A7-7A582E9D4880}">
      <dgm:prSet/>
      <dgm:spPr/>
      <dgm:t>
        <a:bodyPr/>
        <a:lstStyle/>
        <a:p>
          <a:endParaRPr lang="lv-LV" sz="3200"/>
        </a:p>
      </dgm:t>
    </dgm:pt>
    <dgm:pt modelId="{7211A343-74A8-4D5F-A02E-FF1E98EA8603}">
      <dgm:prSet phldrT="[Text]" custT="1"/>
      <dgm:spPr>
        <a:xfrm>
          <a:off x="746" y="1123196"/>
          <a:ext cx="1379019" cy="1071721"/>
        </a:xfrm>
      </dgm:spPr>
      <dgm:t>
        <a:bodyPr/>
        <a:lstStyle/>
        <a:p>
          <a:r>
            <a:rPr lang="lv-LV" sz="1600" b="1" smtClean="0">
              <a:latin typeface="Calibri" panose="020F0502020204030204"/>
              <a:ea typeface="+mn-ea"/>
              <a:cs typeface="+mn-cs"/>
            </a:rPr>
            <a:t>Izvērtējumu organizēšana</a:t>
          </a:r>
          <a:endParaRPr lang="lv-LV" sz="1600" b="0" i="1">
            <a:latin typeface="Calibri" panose="020F0502020204030204"/>
            <a:ea typeface="+mn-ea"/>
            <a:cs typeface="+mn-cs"/>
          </a:endParaRPr>
        </a:p>
      </dgm:t>
    </dgm:pt>
    <dgm:pt modelId="{19DE5BBF-3999-4160-B17B-5EA2DE376252}" type="parTrans" cxnId="{DDA16109-2380-484C-8979-348C0035AFC3}">
      <dgm:prSet/>
      <dgm:spPr/>
      <dgm:t>
        <a:bodyPr/>
        <a:lstStyle/>
        <a:p>
          <a:endParaRPr lang="lv-LV" sz="3200"/>
        </a:p>
      </dgm:t>
    </dgm:pt>
    <dgm:pt modelId="{78D8DBF6-3763-4023-92CF-83CF30BF8F7A}" type="sibTrans" cxnId="{DDA16109-2380-484C-8979-348C0035AFC3}">
      <dgm:prSet/>
      <dgm:spPr/>
      <dgm:t>
        <a:bodyPr/>
        <a:lstStyle/>
        <a:p>
          <a:endParaRPr lang="lv-LV" sz="3200"/>
        </a:p>
      </dgm:t>
    </dgm:pt>
    <dgm:pt modelId="{6208F97F-27F1-4F85-AE45-BA9D53BB1CB3}">
      <dgm:prSet phldrT="[Text]" custT="1"/>
      <dgm:spPr>
        <a:xfrm>
          <a:off x="746" y="2246358"/>
          <a:ext cx="1379019" cy="1071721"/>
        </a:xfrm>
      </dgm:spPr>
      <dgm:t>
        <a:bodyPr/>
        <a:lstStyle/>
        <a:p>
          <a:r>
            <a:rPr lang="lv-LV" sz="1600" b="1" smtClean="0">
              <a:latin typeface="Calibri" panose="020F0502020204030204"/>
              <a:ea typeface="+mn-ea"/>
              <a:cs typeface="+mn-cs"/>
            </a:rPr>
            <a:t>Izvērtējumu veikšana</a:t>
          </a:r>
          <a:endParaRPr lang="lv-LV" sz="1600" i="1">
            <a:latin typeface="Calibri" panose="020F0502020204030204"/>
            <a:ea typeface="+mn-ea"/>
            <a:cs typeface="+mn-cs"/>
          </a:endParaRPr>
        </a:p>
      </dgm:t>
    </dgm:pt>
    <dgm:pt modelId="{AD5630CB-1553-4707-B1C4-A952D550035C}" type="parTrans" cxnId="{3DCC4A2A-A1D7-4C35-A939-052C2F2D9154}">
      <dgm:prSet/>
      <dgm:spPr/>
      <dgm:t>
        <a:bodyPr/>
        <a:lstStyle/>
        <a:p>
          <a:endParaRPr lang="lv-LV" sz="3200"/>
        </a:p>
      </dgm:t>
    </dgm:pt>
    <dgm:pt modelId="{E346CB2C-50DC-41BB-B9F0-670BA727F6B9}" type="sibTrans" cxnId="{3DCC4A2A-A1D7-4C35-A939-052C2F2D9154}">
      <dgm:prSet/>
      <dgm:spPr/>
      <dgm:t>
        <a:bodyPr/>
        <a:lstStyle/>
        <a:p>
          <a:endParaRPr lang="lv-LV" sz="3200"/>
        </a:p>
      </dgm:t>
    </dgm:pt>
    <dgm:pt modelId="{0306A02F-319E-4860-83DD-978AAFFEF7CE}">
      <dgm:prSet phldrT="[Text]" custT="1"/>
      <dgm:spPr>
        <a:xfrm rot="5400000">
          <a:off x="3026371" y="628279"/>
          <a:ext cx="1014670" cy="4307879"/>
        </a:xfrm>
      </dgm:spPr>
      <dgm:t>
        <a:bodyPr/>
        <a:lstStyle/>
        <a:p>
          <a:r>
            <a:rPr lang="lv-LV" sz="1400" dirty="0" smtClean="0"/>
            <a:t>Izvērtējumu veic no KP fondu ieviešanas neatkarīgi iekšējie  (vadošās vai atbildīgās iestādes) vai ārējie (iepirkumu rezultātā izvēlēti) eksperti, vai arī kopīgi</a:t>
          </a:r>
          <a:endParaRPr lang="lv-LV" sz="1400" dirty="0">
            <a:latin typeface="Calibri" panose="020F0502020204030204"/>
            <a:ea typeface="+mn-ea"/>
            <a:cs typeface="+mn-cs"/>
          </a:endParaRPr>
        </a:p>
      </dgm:t>
    </dgm:pt>
    <dgm:pt modelId="{B233ACB3-725E-4049-AFB9-5E679C7389BD}" type="parTrans" cxnId="{55AC7896-AB37-4C0E-9737-5D8A3F6343F7}">
      <dgm:prSet/>
      <dgm:spPr/>
      <dgm:t>
        <a:bodyPr/>
        <a:lstStyle/>
        <a:p>
          <a:endParaRPr lang="lv-LV" sz="3200"/>
        </a:p>
      </dgm:t>
    </dgm:pt>
    <dgm:pt modelId="{D013F6E6-77BF-4437-BDDE-3D38C1A2A400}" type="sibTrans" cxnId="{55AC7896-AB37-4C0E-9737-5D8A3F6343F7}">
      <dgm:prSet/>
      <dgm:spPr/>
      <dgm:t>
        <a:bodyPr/>
        <a:lstStyle/>
        <a:p>
          <a:endParaRPr lang="lv-LV" sz="3200"/>
        </a:p>
      </dgm:t>
    </dgm:pt>
    <dgm:pt modelId="{D8AB0CD7-3418-4BEA-B496-1AD7C39CC883}">
      <dgm:prSet custT="1"/>
      <dgm:spPr/>
      <dgm:t>
        <a:bodyPr/>
        <a:lstStyle/>
        <a:p>
          <a:r>
            <a:rPr lang="lv-LV" sz="1600" b="1"/>
            <a:t>Izvērtējumu kvalitātes nodrošināšana</a:t>
          </a:r>
        </a:p>
      </dgm:t>
    </dgm:pt>
    <dgm:pt modelId="{70C6FB24-EC02-4024-B559-A9F399FBA393}" type="parTrans" cxnId="{AB0A467D-9B45-4D6F-8688-F105883E7474}">
      <dgm:prSet/>
      <dgm:spPr/>
      <dgm:t>
        <a:bodyPr/>
        <a:lstStyle/>
        <a:p>
          <a:endParaRPr lang="lv-LV" sz="3200"/>
        </a:p>
      </dgm:t>
    </dgm:pt>
    <dgm:pt modelId="{5FB28D59-5BA3-4D3C-9AFD-BE3106CF2236}" type="sibTrans" cxnId="{AB0A467D-9B45-4D6F-8688-F105883E7474}">
      <dgm:prSet/>
      <dgm:spPr/>
      <dgm:t>
        <a:bodyPr/>
        <a:lstStyle/>
        <a:p>
          <a:endParaRPr lang="lv-LV" sz="3200"/>
        </a:p>
      </dgm:t>
    </dgm:pt>
    <dgm:pt modelId="{2F202199-BE6B-4239-95E6-195396E8057E}">
      <dgm:prSet custT="1"/>
      <dgm:spPr/>
      <dgm:t>
        <a:bodyPr/>
        <a:lstStyle/>
        <a:p>
          <a:r>
            <a:rPr lang="lv-LV" sz="1600" b="1" dirty="0"/>
            <a:t>Izvērtējumu ziņojumu sagatavošana</a:t>
          </a:r>
        </a:p>
      </dgm:t>
    </dgm:pt>
    <dgm:pt modelId="{3F6687B2-210C-4A47-9111-1C6FCF19BC63}" type="parTrans" cxnId="{8F4DC4DC-F244-4B06-A6CF-C1D23EAF63D5}">
      <dgm:prSet/>
      <dgm:spPr/>
      <dgm:t>
        <a:bodyPr/>
        <a:lstStyle/>
        <a:p>
          <a:endParaRPr lang="lv-LV" sz="3200"/>
        </a:p>
      </dgm:t>
    </dgm:pt>
    <dgm:pt modelId="{23DE1B1D-EAEE-45E4-A3E3-6AD3C119D498}" type="sibTrans" cxnId="{8F4DC4DC-F244-4B06-A6CF-C1D23EAF63D5}">
      <dgm:prSet/>
      <dgm:spPr/>
      <dgm:t>
        <a:bodyPr/>
        <a:lstStyle/>
        <a:p>
          <a:endParaRPr lang="lv-LV" sz="3200"/>
        </a:p>
      </dgm:t>
    </dgm:pt>
    <dgm:pt modelId="{7FE17254-06DE-473C-9BB6-9321888B37DB}">
      <dgm:prSet custT="1"/>
      <dgm:spPr/>
      <dgm:t>
        <a:bodyPr/>
        <a:lstStyle/>
        <a:p>
          <a:r>
            <a:rPr lang="lv-LV" sz="1400" dirty="0" smtClean="0"/>
            <a:t>Izvērtējuma veicēji sagatavo ziņojumu, sadarbībā ar  izvērtējuma organizētāju -secinājumus un rekomendācijas.</a:t>
          </a:r>
          <a:endParaRPr lang="lv-LV" sz="1400" dirty="0"/>
        </a:p>
      </dgm:t>
    </dgm:pt>
    <dgm:pt modelId="{36A403B1-045F-4AB6-BCB8-2A691BF059CE}" type="parTrans" cxnId="{A164365C-30C0-455A-AFE0-14D2378C327C}">
      <dgm:prSet/>
      <dgm:spPr/>
      <dgm:t>
        <a:bodyPr/>
        <a:lstStyle/>
        <a:p>
          <a:endParaRPr lang="lv-LV" sz="3200"/>
        </a:p>
      </dgm:t>
    </dgm:pt>
    <dgm:pt modelId="{811FBB4C-E486-491A-8C1C-677A33F2E73F}" type="sibTrans" cxnId="{A164365C-30C0-455A-AFE0-14D2378C327C}">
      <dgm:prSet/>
      <dgm:spPr/>
      <dgm:t>
        <a:bodyPr/>
        <a:lstStyle/>
        <a:p>
          <a:endParaRPr lang="lv-LV" sz="3200"/>
        </a:p>
      </dgm:t>
    </dgm:pt>
    <dgm:pt modelId="{FC58ADCD-1A4C-41C6-85E0-A3A763CC077D}">
      <dgm:prSet custT="1"/>
      <dgm:spPr/>
      <dgm:t>
        <a:bodyPr/>
        <a:lstStyle/>
        <a:p>
          <a:r>
            <a:rPr lang="lv-LV" sz="1600" b="1"/>
            <a:t>Ieteikumu ieviešana un uzraudzība</a:t>
          </a:r>
        </a:p>
      </dgm:t>
    </dgm:pt>
    <dgm:pt modelId="{AAA7A329-DA79-408C-9DF5-5F19F81B46DB}" type="parTrans" cxnId="{36714667-E942-4857-A7B5-9814FDACC49B}">
      <dgm:prSet/>
      <dgm:spPr/>
      <dgm:t>
        <a:bodyPr/>
        <a:lstStyle/>
        <a:p>
          <a:endParaRPr lang="lv-LV" sz="3200"/>
        </a:p>
      </dgm:t>
    </dgm:pt>
    <dgm:pt modelId="{766989BF-42D8-4F18-BDDE-2FE80AF1E44E}" type="sibTrans" cxnId="{36714667-E942-4857-A7B5-9814FDACC49B}">
      <dgm:prSet/>
      <dgm:spPr/>
      <dgm:t>
        <a:bodyPr/>
        <a:lstStyle/>
        <a:p>
          <a:endParaRPr lang="lv-LV" sz="3200"/>
        </a:p>
      </dgm:t>
    </dgm:pt>
    <dgm:pt modelId="{62E5E582-0D31-4F55-9F3F-C497C48B72E3}">
      <dgm:prSet custT="1"/>
      <dgm:spPr/>
      <dgm:t>
        <a:bodyPr/>
        <a:lstStyle/>
        <a:p>
          <a:r>
            <a:rPr lang="lv-LV" sz="1400" dirty="0" smtClean="0"/>
            <a:t>Rekomendācijas ievieš par ieviešanu atbildīgā iestāde</a:t>
          </a:r>
          <a:endParaRPr lang="lv-LV" sz="1400" dirty="0"/>
        </a:p>
      </dgm:t>
    </dgm:pt>
    <dgm:pt modelId="{1773AAE3-CF44-48B6-BDBE-DFDAA2C5B0FF}" type="parTrans" cxnId="{352F3922-AAD1-485D-96C6-AAD4CF74EACE}">
      <dgm:prSet/>
      <dgm:spPr/>
      <dgm:t>
        <a:bodyPr/>
        <a:lstStyle/>
        <a:p>
          <a:endParaRPr lang="lv-LV" sz="3200"/>
        </a:p>
      </dgm:t>
    </dgm:pt>
    <dgm:pt modelId="{3C87E7AE-8280-423A-9909-4666C6F98F58}" type="sibTrans" cxnId="{352F3922-AAD1-485D-96C6-AAD4CF74EACE}">
      <dgm:prSet/>
      <dgm:spPr/>
      <dgm:t>
        <a:bodyPr/>
        <a:lstStyle/>
        <a:p>
          <a:endParaRPr lang="lv-LV" sz="3200"/>
        </a:p>
      </dgm:t>
    </dgm:pt>
    <dgm:pt modelId="{4C733D34-6069-4D6A-B369-9D167C7BE029}">
      <dgm:prSet phldrT="[Text]" custT="1"/>
      <dgm:spPr>
        <a:xfrm rot="5400000">
          <a:off x="3024471" y="-1617706"/>
          <a:ext cx="1014670" cy="4307202"/>
        </a:xfrm>
      </dgm:spPr>
      <dgm:t>
        <a:bodyPr/>
        <a:lstStyle/>
        <a:p>
          <a:r>
            <a:rPr lang="lv-LV" sz="1400" dirty="0" smtClean="0">
              <a:latin typeface="Calibri" panose="020F0502020204030204"/>
              <a:ea typeface="+mn-ea"/>
              <a:cs typeface="+mn-cs"/>
            </a:rPr>
            <a:t>Izvērtējuma tēmu priekšlikumi iekļaušanai ikgadējā izvērtēšanas plānā</a:t>
          </a:r>
          <a:endParaRPr lang="lv-LV" sz="1400" dirty="0">
            <a:latin typeface="Calibri" panose="020F0502020204030204"/>
            <a:ea typeface="+mn-ea"/>
            <a:cs typeface="+mn-cs"/>
          </a:endParaRPr>
        </a:p>
      </dgm:t>
    </dgm:pt>
    <dgm:pt modelId="{38B88CE2-D5AB-4A1D-9D9D-67F86FD36FE0}" type="parTrans" cxnId="{DC891A5B-9EE2-4E81-A9CB-DB9559319342}">
      <dgm:prSet/>
      <dgm:spPr/>
      <dgm:t>
        <a:bodyPr/>
        <a:lstStyle/>
        <a:p>
          <a:endParaRPr lang="lv-LV" sz="3200"/>
        </a:p>
      </dgm:t>
    </dgm:pt>
    <dgm:pt modelId="{FA45F7D0-D8AC-4E3E-AD40-B41D571EB544}" type="sibTrans" cxnId="{DC891A5B-9EE2-4E81-A9CB-DB9559319342}">
      <dgm:prSet/>
      <dgm:spPr/>
      <dgm:t>
        <a:bodyPr/>
        <a:lstStyle/>
        <a:p>
          <a:endParaRPr lang="lv-LV" sz="3200"/>
        </a:p>
      </dgm:t>
    </dgm:pt>
    <dgm:pt modelId="{BA16336D-2EC9-4F0C-9A72-D942698F5209}">
      <dgm:prSet phldrT="[Text]" custT="1"/>
      <dgm:spPr>
        <a:xfrm rot="5400000">
          <a:off x="3026371" y="-494882"/>
          <a:ext cx="1014670" cy="4307879"/>
        </a:xfrm>
      </dgm:spPr>
      <dgm:t>
        <a:bodyPr/>
        <a:lstStyle/>
        <a:p>
          <a:r>
            <a:rPr lang="lv-LV" sz="1400" dirty="0" smtClean="0">
              <a:latin typeface="Calibri" panose="020F0502020204030204"/>
              <a:ea typeface="+mn-ea"/>
              <a:cs typeface="+mn-cs"/>
            </a:rPr>
            <a:t> Vadošā iestāde nodrošina izvērtējumu organizēšanu /  Atbildīgās iestādes nodrošina izvērtējumu organizēšanu, saskaņojot to ar vadošo iestādi un iesaistot vadošās iestādes Izvērtēšanas nodaļas pārstāvi</a:t>
          </a:r>
          <a:endParaRPr lang="lv-LV" sz="1400" dirty="0">
            <a:latin typeface="Calibri" panose="020F0502020204030204"/>
            <a:ea typeface="+mn-ea"/>
            <a:cs typeface="+mn-cs"/>
          </a:endParaRPr>
        </a:p>
      </dgm:t>
    </dgm:pt>
    <dgm:pt modelId="{A6C6D501-FFF5-4AC1-A0B0-81900443EC53}" type="parTrans" cxnId="{1B28CCAA-ECDA-4776-BEE6-C17C258C3808}">
      <dgm:prSet/>
      <dgm:spPr/>
      <dgm:t>
        <a:bodyPr/>
        <a:lstStyle/>
        <a:p>
          <a:endParaRPr lang="lv-LV" sz="3200"/>
        </a:p>
      </dgm:t>
    </dgm:pt>
    <dgm:pt modelId="{6F84FDA4-E1B9-4152-AF5A-8256F75EE806}" type="sibTrans" cxnId="{1B28CCAA-ECDA-4776-BEE6-C17C258C3808}">
      <dgm:prSet/>
      <dgm:spPr/>
      <dgm:t>
        <a:bodyPr/>
        <a:lstStyle/>
        <a:p>
          <a:endParaRPr lang="lv-LV" sz="3200"/>
        </a:p>
      </dgm:t>
    </dgm:pt>
    <dgm:pt modelId="{16FF5A7D-E6F5-4038-A964-6A91F5904D13}">
      <dgm:prSet custT="1"/>
      <dgm:spPr/>
      <dgm:t>
        <a:bodyPr/>
        <a:lstStyle/>
        <a:p>
          <a:r>
            <a:rPr lang="lv-LV" sz="1400" dirty="0" smtClean="0"/>
            <a:t>KIDG un atsevišķos gadījumos piesaistīti ārējie nozares eksperti nodrošina izvērtējumu kvalitātes uzraudzību</a:t>
          </a:r>
          <a:endParaRPr lang="lv-LV" sz="1400" dirty="0"/>
        </a:p>
      </dgm:t>
    </dgm:pt>
    <dgm:pt modelId="{F0988338-1F77-42F9-88EB-720B726584DE}" type="parTrans" cxnId="{144A299E-99EC-4E3D-8D97-59017E33759C}">
      <dgm:prSet/>
      <dgm:spPr/>
      <dgm:t>
        <a:bodyPr/>
        <a:lstStyle/>
        <a:p>
          <a:endParaRPr lang="lv-LV" sz="3200"/>
        </a:p>
      </dgm:t>
    </dgm:pt>
    <dgm:pt modelId="{064A73E9-A5FE-4163-B02D-FC4ABC4D1636}" type="sibTrans" cxnId="{144A299E-99EC-4E3D-8D97-59017E33759C}">
      <dgm:prSet/>
      <dgm:spPr/>
      <dgm:t>
        <a:bodyPr/>
        <a:lstStyle/>
        <a:p>
          <a:endParaRPr lang="lv-LV" sz="3200"/>
        </a:p>
      </dgm:t>
    </dgm:pt>
    <dgm:pt modelId="{27E974A9-2F3A-4127-9B34-EDD6A85D7D23}">
      <dgm:prSet custT="1"/>
      <dgm:spPr/>
      <dgm:t>
        <a:bodyPr/>
        <a:lstStyle/>
        <a:p>
          <a:r>
            <a:rPr lang="lv-LV" sz="1400" dirty="0" smtClean="0"/>
            <a:t>Atsevišķu izvērtējumu uzraudzībai izveido izvērtējuma uzraudzības grupu</a:t>
          </a:r>
          <a:endParaRPr lang="lv-LV" sz="1400" dirty="0"/>
        </a:p>
      </dgm:t>
    </dgm:pt>
    <dgm:pt modelId="{D3AEAFC9-AA12-4D7D-9B3B-3BC7F17D42D0}" type="parTrans" cxnId="{970E99E4-B152-4BEE-BE2D-11FD8EAFEB35}">
      <dgm:prSet/>
      <dgm:spPr/>
      <dgm:t>
        <a:bodyPr/>
        <a:lstStyle/>
        <a:p>
          <a:endParaRPr lang="lv-LV" sz="3200"/>
        </a:p>
      </dgm:t>
    </dgm:pt>
    <dgm:pt modelId="{53172622-DD0F-441A-87AB-5F1DB42E29A3}" type="sibTrans" cxnId="{970E99E4-B152-4BEE-BE2D-11FD8EAFEB35}">
      <dgm:prSet/>
      <dgm:spPr/>
      <dgm:t>
        <a:bodyPr/>
        <a:lstStyle/>
        <a:p>
          <a:endParaRPr lang="lv-LV" sz="3200"/>
        </a:p>
      </dgm:t>
    </dgm:pt>
    <dgm:pt modelId="{CD6C11AF-2D31-4A61-8B26-4AF066793D10}">
      <dgm:prSet custT="1"/>
      <dgm:spPr/>
      <dgm:t>
        <a:bodyPr/>
        <a:lstStyle/>
        <a:p>
          <a:r>
            <a:rPr lang="lv-LV" sz="1400" dirty="0" smtClean="0"/>
            <a:t>KIDG saskaņo rekomendācijas un lemj par to iekļaušanu </a:t>
          </a:r>
          <a:r>
            <a:rPr lang="lv-LV" sz="1400" b="0" dirty="0" smtClean="0"/>
            <a:t>Izvērtēšanas rekomendāciju ieviešanas plānā</a:t>
          </a:r>
          <a:endParaRPr lang="lv-LV" sz="1400" dirty="0"/>
        </a:p>
      </dgm:t>
    </dgm:pt>
    <dgm:pt modelId="{E6A95312-EDEC-4BEA-BC5E-B9E3A4785BFC}" type="sibTrans" cxnId="{1EC3248D-5C38-47C2-8B23-E210612A34F9}">
      <dgm:prSet/>
      <dgm:spPr/>
      <dgm:t>
        <a:bodyPr/>
        <a:lstStyle/>
        <a:p>
          <a:endParaRPr lang="lv-LV" sz="3200"/>
        </a:p>
      </dgm:t>
    </dgm:pt>
    <dgm:pt modelId="{04CE6A74-B802-467C-875F-688EB024A5CA}" type="parTrans" cxnId="{1EC3248D-5C38-47C2-8B23-E210612A34F9}">
      <dgm:prSet/>
      <dgm:spPr/>
      <dgm:t>
        <a:bodyPr/>
        <a:lstStyle/>
        <a:p>
          <a:endParaRPr lang="lv-LV" sz="3200"/>
        </a:p>
      </dgm:t>
    </dgm:pt>
    <dgm:pt modelId="{B3F9D675-806F-4A3E-9696-CFEC61EEBF04}">
      <dgm:prSet phldrT="[Text]" custT="1"/>
      <dgm:spPr>
        <a:xfrm rot="5400000">
          <a:off x="3024471" y="-1617706"/>
          <a:ext cx="1014670" cy="4307202"/>
        </a:xfrm>
      </dgm:spPr>
      <dgm:t>
        <a:bodyPr/>
        <a:lstStyle/>
        <a:p>
          <a:r>
            <a:rPr lang="lv-LV" sz="1400" dirty="0" smtClean="0">
              <a:latin typeface="Calibri" panose="020F0502020204030204"/>
              <a:ea typeface="+mn-ea"/>
              <a:cs typeface="+mn-cs"/>
            </a:rPr>
            <a:t>Izvērtēšanas plāns 2014-2020 un ikgadējais izvērtēšanas plāns</a:t>
          </a:r>
          <a:endParaRPr lang="lv-LV" sz="1400" dirty="0">
            <a:latin typeface="Calibri" panose="020F0502020204030204"/>
            <a:ea typeface="+mn-ea"/>
            <a:cs typeface="+mn-cs"/>
          </a:endParaRPr>
        </a:p>
      </dgm:t>
    </dgm:pt>
    <dgm:pt modelId="{2E21BDC5-5C3E-4388-8C5F-840E506CCFE3}" type="parTrans" cxnId="{831C514C-5985-4838-9162-717BD541A9E1}">
      <dgm:prSet/>
      <dgm:spPr/>
      <dgm:t>
        <a:bodyPr/>
        <a:lstStyle/>
        <a:p>
          <a:endParaRPr lang="lv-LV" sz="3200"/>
        </a:p>
      </dgm:t>
    </dgm:pt>
    <dgm:pt modelId="{18AF04EE-923E-4B19-9765-299B38DF33E5}" type="sibTrans" cxnId="{831C514C-5985-4838-9162-717BD541A9E1}">
      <dgm:prSet/>
      <dgm:spPr/>
      <dgm:t>
        <a:bodyPr/>
        <a:lstStyle/>
        <a:p>
          <a:endParaRPr lang="lv-LV" sz="3200"/>
        </a:p>
      </dgm:t>
    </dgm:pt>
    <dgm:pt modelId="{372D2CA1-5BAE-4AEF-8E05-0C18B844708B}">
      <dgm:prSet custT="1"/>
      <dgm:spPr/>
      <dgm:t>
        <a:bodyPr/>
        <a:lstStyle/>
        <a:p>
          <a:r>
            <a:rPr lang="lv-LV" sz="1400" dirty="0" smtClean="0"/>
            <a:t>Rekomendāciju ieviešanas uzraudzību nodrošina KIDG un Uzraudzības komiteja</a:t>
          </a:r>
          <a:endParaRPr lang="lv-LV" sz="1400" dirty="0"/>
        </a:p>
      </dgm:t>
    </dgm:pt>
    <dgm:pt modelId="{40547520-66B9-4729-9257-CCC8A678E06D}" type="parTrans" cxnId="{8AD92099-BD52-4D55-807C-DC516DB3A45A}">
      <dgm:prSet/>
      <dgm:spPr/>
      <dgm:t>
        <a:bodyPr/>
        <a:lstStyle/>
        <a:p>
          <a:endParaRPr lang="lv-LV"/>
        </a:p>
      </dgm:t>
    </dgm:pt>
    <dgm:pt modelId="{0683796D-79E5-4B09-A6DA-F2C3BC3E448F}" type="sibTrans" cxnId="{8AD92099-BD52-4D55-807C-DC516DB3A45A}">
      <dgm:prSet/>
      <dgm:spPr/>
      <dgm:t>
        <a:bodyPr/>
        <a:lstStyle/>
        <a:p>
          <a:endParaRPr lang="lv-LV"/>
        </a:p>
      </dgm:t>
    </dgm:pt>
    <dgm:pt modelId="{FDF50058-F309-4E3D-993B-E5A607B2C28D}" type="pres">
      <dgm:prSet presAssocID="{EC22B5AB-CDE9-444A-BB18-942EBB0AEB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225F8F68-96E6-444E-8D1E-68E8840247C4}" type="pres">
      <dgm:prSet presAssocID="{59F28A80-E243-4EC9-B90F-61E5E8136E9A}" presName="linNode" presStyleCnt="0"/>
      <dgm:spPr/>
      <dgm:t>
        <a:bodyPr/>
        <a:lstStyle/>
        <a:p>
          <a:endParaRPr lang="lv-LV"/>
        </a:p>
      </dgm:t>
    </dgm:pt>
    <dgm:pt modelId="{4056C89A-8215-438C-8EC9-2688B12D4166}" type="pres">
      <dgm:prSet presAssocID="{59F28A80-E243-4EC9-B90F-61E5E8136E9A}" presName="parentText" presStyleLbl="node1" presStyleIdx="0" presStyleCnt="6" custScaleX="78094" custScaleY="104171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lv-LV"/>
        </a:p>
      </dgm:t>
    </dgm:pt>
    <dgm:pt modelId="{3119D3F8-1A1F-4F32-9175-D20F5150381F}" type="pres">
      <dgm:prSet presAssocID="{59F28A80-E243-4EC9-B90F-61E5E8136E9A}" presName="descendantText" presStyleLbl="alignAccFollowNode1" presStyleIdx="0" presStyleCnt="6" custScaleX="137359" custScaleY="145353" custLinFactNeighborY="-2386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lv-LV"/>
        </a:p>
      </dgm:t>
    </dgm:pt>
    <dgm:pt modelId="{CC8F1B3D-44E6-40BB-B132-B58AD14A9DAB}" type="pres">
      <dgm:prSet presAssocID="{35E0E9EC-9600-4B3A-9A38-8CBE5F78008C}" presName="sp" presStyleCnt="0"/>
      <dgm:spPr/>
      <dgm:t>
        <a:bodyPr/>
        <a:lstStyle/>
        <a:p>
          <a:endParaRPr lang="lv-LV"/>
        </a:p>
      </dgm:t>
    </dgm:pt>
    <dgm:pt modelId="{BCB946A3-C0E4-4BA8-95A6-4CBF6AEB9293}" type="pres">
      <dgm:prSet presAssocID="{7211A343-74A8-4D5F-A02E-FF1E98EA8603}" presName="linNode" presStyleCnt="0"/>
      <dgm:spPr/>
      <dgm:t>
        <a:bodyPr/>
        <a:lstStyle/>
        <a:p>
          <a:endParaRPr lang="lv-LV"/>
        </a:p>
      </dgm:t>
    </dgm:pt>
    <dgm:pt modelId="{C914ADD4-C466-4393-A016-ED9442C6BF0E}" type="pres">
      <dgm:prSet presAssocID="{7211A343-74A8-4D5F-A02E-FF1E98EA8603}" presName="parentText" presStyleLbl="node1" presStyleIdx="1" presStyleCnt="6" custScaleX="78094" custScaleY="104171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lv-LV"/>
        </a:p>
      </dgm:t>
    </dgm:pt>
    <dgm:pt modelId="{01EC08F6-F0C0-4267-B840-F01C004EE48E}" type="pres">
      <dgm:prSet presAssocID="{7211A343-74A8-4D5F-A02E-FF1E98EA8603}" presName="descendantText" presStyleLbl="alignAccFollowNode1" presStyleIdx="1" presStyleCnt="6" custScaleX="137225" custScaleY="123282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lv-LV"/>
        </a:p>
      </dgm:t>
    </dgm:pt>
    <dgm:pt modelId="{D5A19DBF-A8CD-447C-9A3B-96CC982B893D}" type="pres">
      <dgm:prSet presAssocID="{78D8DBF6-3763-4023-92CF-83CF30BF8F7A}" presName="sp" presStyleCnt="0"/>
      <dgm:spPr/>
      <dgm:t>
        <a:bodyPr/>
        <a:lstStyle/>
        <a:p>
          <a:endParaRPr lang="lv-LV"/>
        </a:p>
      </dgm:t>
    </dgm:pt>
    <dgm:pt modelId="{03922C4A-4CFD-4B8F-95F3-ECEE6D2E932B}" type="pres">
      <dgm:prSet presAssocID="{6208F97F-27F1-4F85-AE45-BA9D53BB1CB3}" presName="linNode" presStyleCnt="0"/>
      <dgm:spPr/>
      <dgm:t>
        <a:bodyPr/>
        <a:lstStyle/>
        <a:p>
          <a:endParaRPr lang="lv-LV"/>
        </a:p>
      </dgm:t>
    </dgm:pt>
    <dgm:pt modelId="{C23A93C0-FC4D-4E26-9357-A24229A341A0}" type="pres">
      <dgm:prSet presAssocID="{6208F97F-27F1-4F85-AE45-BA9D53BB1CB3}" presName="parentText" presStyleLbl="node1" presStyleIdx="2" presStyleCnt="6" custScaleX="78094" custScaleY="104171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lv-LV"/>
        </a:p>
      </dgm:t>
    </dgm:pt>
    <dgm:pt modelId="{F98FC8A8-127C-4BFF-A4B6-F78456C46F15}" type="pres">
      <dgm:prSet presAssocID="{6208F97F-27F1-4F85-AE45-BA9D53BB1CB3}" presName="descendantText" presStyleLbl="alignAccFollowNode1" presStyleIdx="2" presStyleCnt="6" custScaleX="137225" custScaleY="123282" custLinFactNeighborX="-1745" custLinFactNeighborY="-111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D30C865-D9FA-474F-AB6B-067E67C4A007}" type="pres">
      <dgm:prSet presAssocID="{E346CB2C-50DC-41BB-B9F0-670BA727F6B9}" presName="sp" presStyleCnt="0"/>
      <dgm:spPr/>
      <dgm:t>
        <a:bodyPr/>
        <a:lstStyle/>
        <a:p>
          <a:endParaRPr lang="lv-LV"/>
        </a:p>
      </dgm:t>
    </dgm:pt>
    <dgm:pt modelId="{A936F368-63A0-4AB6-9316-C5A599BE6294}" type="pres">
      <dgm:prSet presAssocID="{D8AB0CD7-3418-4BEA-B496-1AD7C39CC883}" presName="linNode" presStyleCnt="0"/>
      <dgm:spPr/>
      <dgm:t>
        <a:bodyPr/>
        <a:lstStyle/>
        <a:p>
          <a:endParaRPr lang="lv-LV"/>
        </a:p>
      </dgm:t>
    </dgm:pt>
    <dgm:pt modelId="{7E72C3D6-0503-4653-BA55-9B0801C909E8}" type="pres">
      <dgm:prSet presAssocID="{D8AB0CD7-3418-4BEA-B496-1AD7C39CC883}" presName="parentText" presStyleLbl="node1" presStyleIdx="3" presStyleCnt="6" custScaleX="66891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3ABBE7E-F38B-4957-99F7-36E86C7F6807}" type="pres">
      <dgm:prSet presAssocID="{D8AB0CD7-3418-4BEA-B496-1AD7C39CC883}" presName="descendantText" presStyleLbl="alignAccFollowNode1" presStyleIdx="3" presStyleCnt="6" custScaleX="119200" custScaleY="11148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99A6D33-FC5A-4574-ABCD-AE1BAB52EA8B}" type="pres">
      <dgm:prSet presAssocID="{5FB28D59-5BA3-4D3C-9AFD-BE3106CF2236}" presName="sp" presStyleCnt="0"/>
      <dgm:spPr/>
      <dgm:t>
        <a:bodyPr/>
        <a:lstStyle/>
        <a:p>
          <a:endParaRPr lang="lv-LV"/>
        </a:p>
      </dgm:t>
    </dgm:pt>
    <dgm:pt modelId="{E6D0C32E-A73C-4AA2-9B8B-D1FE5DA13189}" type="pres">
      <dgm:prSet presAssocID="{2F202199-BE6B-4239-95E6-195396E8057E}" presName="linNode" presStyleCnt="0"/>
      <dgm:spPr/>
      <dgm:t>
        <a:bodyPr/>
        <a:lstStyle/>
        <a:p>
          <a:endParaRPr lang="lv-LV"/>
        </a:p>
      </dgm:t>
    </dgm:pt>
    <dgm:pt modelId="{9187552D-FA98-4780-81C6-F0784EF290CB}" type="pres">
      <dgm:prSet presAssocID="{2F202199-BE6B-4239-95E6-195396E8057E}" presName="parentText" presStyleLbl="node1" presStyleIdx="4" presStyleCnt="6" custScaleX="69492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40F35EF-348C-43FC-9C6A-C05ECDED55A8}" type="pres">
      <dgm:prSet presAssocID="{2F202199-BE6B-4239-95E6-195396E8057E}" presName="descendantText" presStyleLbl="alignAccFollowNode1" presStyleIdx="4" presStyleCnt="6" custScaleX="125834" custScaleY="129537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319EAC3-A73C-4CA6-9880-F14F2B8E27C4}" type="pres">
      <dgm:prSet presAssocID="{23DE1B1D-EAEE-45E4-A3E3-6AD3C119D498}" presName="sp" presStyleCnt="0"/>
      <dgm:spPr/>
      <dgm:t>
        <a:bodyPr/>
        <a:lstStyle/>
        <a:p>
          <a:endParaRPr lang="lv-LV"/>
        </a:p>
      </dgm:t>
    </dgm:pt>
    <dgm:pt modelId="{04A66A07-84E4-4D39-B5E8-1B11728D9B65}" type="pres">
      <dgm:prSet presAssocID="{FC58ADCD-1A4C-41C6-85E0-A3A763CC077D}" presName="linNode" presStyleCnt="0"/>
      <dgm:spPr/>
      <dgm:t>
        <a:bodyPr/>
        <a:lstStyle/>
        <a:p>
          <a:endParaRPr lang="lv-LV"/>
        </a:p>
      </dgm:t>
    </dgm:pt>
    <dgm:pt modelId="{22A1DBE2-71F1-4D97-A77B-3BFC57B66E38}" type="pres">
      <dgm:prSet presAssocID="{FC58ADCD-1A4C-41C6-85E0-A3A763CC077D}" presName="parentText" presStyleLbl="node1" presStyleIdx="5" presStyleCnt="6" custScaleX="66892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9C1B644-C585-42CF-833C-DDBED9C3A9EB}" type="pres">
      <dgm:prSet presAssocID="{FC58ADCD-1A4C-41C6-85E0-A3A763CC077D}" presName="descendantText" presStyleLbl="alignAccFollowNode1" presStyleIdx="5" presStyleCnt="6" custScaleX="121080" custScaleY="1252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4F03FDE3-7BE7-4F6A-8ED0-60CDC04FAB48}" type="presOf" srcId="{62E5E582-0D31-4F55-9F3F-C497C48B72E3}" destId="{39C1B644-C585-42CF-833C-DDBED9C3A9EB}" srcOrd="0" destOrd="0" presId="urn:microsoft.com/office/officeart/2005/8/layout/vList5"/>
    <dgm:cxn modelId="{47DFF179-4D98-4CFD-B34F-7F86DB175FEE}" srcId="{EC22B5AB-CDE9-444A-BB18-942EBB0AEBDE}" destId="{59F28A80-E243-4EC9-B90F-61E5E8136E9A}" srcOrd="0" destOrd="0" parTransId="{33A897A3-6592-4ED9-8380-6F3535947F8B}" sibTransId="{35E0E9EC-9600-4B3A-9A38-8CBE5F78008C}"/>
    <dgm:cxn modelId="{CA9C9E39-3DB7-468E-A92E-C93BF6E9233D}" type="presOf" srcId="{EC22B5AB-CDE9-444A-BB18-942EBB0AEBDE}" destId="{FDF50058-F309-4E3D-993B-E5A607B2C28D}" srcOrd="0" destOrd="0" presId="urn:microsoft.com/office/officeart/2005/8/layout/vList5"/>
    <dgm:cxn modelId="{D7FF6DBF-92C7-4380-B4BB-BD663A2F54A5}" type="presOf" srcId="{D8AB0CD7-3418-4BEA-B496-1AD7C39CC883}" destId="{7E72C3D6-0503-4653-BA55-9B0801C909E8}" srcOrd="0" destOrd="0" presId="urn:microsoft.com/office/officeart/2005/8/layout/vList5"/>
    <dgm:cxn modelId="{7A903EC8-8FC3-4907-92EA-628BE716893E}" type="presOf" srcId="{7FE17254-06DE-473C-9BB6-9321888B37DB}" destId="{040F35EF-348C-43FC-9C6A-C05ECDED55A8}" srcOrd="0" destOrd="0" presId="urn:microsoft.com/office/officeart/2005/8/layout/vList5"/>
    <dgm:cxn modelId="{2AA622E3-0503-463D-929A-7FC0EAE890B5}" type="presOf" srcId="{4C733D34-6069-4D6A-B369-9D167C7BE029}" destId="{3119D3F8-1A1F-4F32-9175-D20F5150381F}" srcOrd="0" destOrd="2" presId="urn:microsoft.com/office/officeart/2005/8/layout/vList5"/>
    <dgm:cxn modelId="{AB00C4C2-2D90-42FA-8DC1-2C72749F9F11}" type="presOf" srcId="{FC58ADCD-1A4C-41C6-85E0-A3A763CC077D}" destId="{22A1DBE2-71F1-4D97-A77B-3BFC57B66E38}" srcOrd="0" destOrd="0" presId="urn:microsoft.com/office/officeart/2005/8/layout/vList5"/>
    <dgm:cxn modelId="{9036EC14-613D-426B-B2EE-C7CFDE0CADE2}" type="presOf" srcId="{59F28A80-E243-4EC9-B90F-61E5E8136E9A}" destId="{4056C89A-8215-438C-8EC9-2688B12D4166}" srcOrd="0" destOrd="0" presId="urn:microsoft.com/office/officeart/2005/8/layout/vList5"/>
    <dgm:cxn modelId="{800F112F-5091-4448-8192-321977A3F752}" type="presOf" srcId="{2F202199-BE6B-4239-95E6-195396E8057E}" destId="{9187552D-FA98-4780-81C6-F0784EF290CB}" srcOrd="0" destOrd="0" presId="urn:microsoft.com/office/officeart/2005/8/layout/vList5"/>
    <dgm:cxn modelId="{DDA16109-2380-484C-8979-348C0035AFC3}" srcId="{EC22B5AB-CDE9-444A-BB18-942EBB0AEBDE}" destId="{7211A343-74A8-4D5F-A02E-FF1E98EA8603}" srcOrd="1" destOrd="0" parTransId="{19DE5BBF-3999-4160-B17B-5EA2DE376252}" sibTransId="{78D8DBF6-3763-4023-92CF-83CF30BF8F7A}"/>
    <dgm:cxn modelId="{0166E681-2700-41B8-B544-76559CD9CFCE}" type="presOf" srcId="{372D2CA1-5BAE-4AEF-8E05-0C18B844708B}" destId="{39C1B644-C585-42CF-833C-DDBED9C3A9EB}" srcOrd="0" destOrd="1" presId="urn:microsoft.com/office/officeart/2005/8/layout/vList5"/>
    <dgm:cxn modelId="{AB0A467D-9B45-4D6F-8688-F105883E7474}" srcId="{EC22B5AB-CDE9-444A-BB18-942EBB0AEBDE}" destId="{D8AB0CD7-3418-4BEA-B496-1AD7C39CC883}" srcOrd="3" destOrd="0" parTransId="{70C6FB24-EC02-4024-B559-A9F399FBA393}" sibTransId="{5FB28D59-5BA3-4D3C-9AFD-BE3106CF2236}"/>
    <dgm:cxn modelId="{352F3922-AAD1-485D-96C6-AAD4CF74EACE}" srcId="{FC58ADCD-1A4C-41C6-85E0-A3A763CC077D}" destId="{62E5E582-0D31-4F55-9F3F-C497C48B72E3}" srcOrd="0" destOrd="0" parTransId="{1773AAE3-CF44-48B6-BDBE-DFDAA2C5B0FF}" sibTransId="{3C87E7AE-8280-423A-9909-4666C6F98F58}"/>
    <dgm:cxn modelId="{4A38C670-1DE0-48AE-A1EC-C2CB0F0BF512}" type="presOf" srcId="{0306A02F-319E-4860-83DD-978AAFFEF7CE}" destId="{F98FC8A8-127C-4BFF-A4B6-F78456C46F15}" srcOrd="0" destOrd="0" presId="urn:microsoft.com/office/officeart/2005/8/layout/vList5"/>
    <dgm:cxn modelId="{831C514C-5985-4838-9162-717BD541A9E1}" srcId="{59F28A80-E243-4EC9-B90F-61E5E8136E9A}" destId="{B3F9D675-806F-4A3E-9696-CFEC61EEBF04}" srcOrd="1" destOrd="0" parTransId="{2E21BDC5-5C3E-4388-8C5F-840E506CCFE3}" sibTransId="{18AF04EE-923E-4B19-9765-299B38DF33E5}"/>
    <dgm:cxn modelId="{8AD92099-BD52-4D55-807C-DC516DB3A45A}" srcId="{FC58ADCD-1A4C-41C6-85E0-A3A763CC077D}" destId="{372D2CA1-5BAE-4AEF-8E05-0C18B844708B}" srcOrd="1" destOrd="0" parTransId="{40547520-66B9-4729-9257-CCC8A678E06D}" sibTransId="{0683796D-79E5-4B09-A6DA-F2C3BC3E448F}"/>
    <dgm:cxn modelId="{55AC7896-AB37-4C0E-9737-5D8A3F6343F7}" srcId="{6208F97F-27F1-4F85-AE45-BA9D53BB1CB3}" destId="{0306A02F-319E-4860-83DD-978AAFFEF7CE}" srcOrd="0" destOrd="0" parTransId="{B233ACB3-725E-4049-AFB9-5E679C7389BD}" sibTransId="{D013F6E6-77BF-4437-BDDE-3D38C1A2A400}"/>
    <dgm:cxn modelId="{49BD6A78-A8EC-4B17-8A4A-F5FC6ED5D13A}" type="presOf" srcId="{CD6C11AF-2D31-4A61-8B26-4AF066793D10}" destId="{040F35EF-348C-43FC-9C6A-C05ECDED55A8}" srcOrd="0" destOrd="1" presId="urn:microsoft.com/office/officeart/2005/8/layout/vList5"/>
    <dgm:cxn modelId="{93ABD058-8229-4EB1-A066-B282429351F5}" type="presOf" srcId="{D06B19A7-5C42-49D7-9AF7-9BB59F894136}" destId="{3119D3F8-1A1F-4F32-9175-D20F5150381F}" srcOrd="0" destOrd="0" presId="urn:microsoft.com/office/officeart/2005/8/layout/vList5"/>
    <dgm:cxn modelId="{144A299E-99EC-4E3D-8D97-59017E33759C}" srcId="{D8AB0CD7-3418-4BEA-B496-1AD7C39CC883}" destId="{16FF5A7D-E6F5-4038-A964-6A91F5904D13}" srcOrd="0" destOrd="0" parTransId="{F0988338-1F77-42F9-88EB-720B726584DE}" sibTransId="{064A73E9-A5FE-4163-B02D-FC4ABC4D1636}"/>
    <dgm:cxn modelId="{1EC3248D-5C38-47C2-8B23-E210612A34F9}" srcId="{2F202199-BE6B-4239-95E6-195396E8057E}" destId="{CD6C11AF-2D31-4A61-8B26-4AF066793D10}" srcOrd="1" destOrd="0" parTransId="{04CE6A74-B802-467C-875F-688EB024A5CA}" sibTransId="{E6A95312-EDEC-4BEA-BC5E-B9E3A4785BFC}"/>
    <dgm:cxn modelId="{DC891A5B-9EE2-4E81-A9CB-DB9559319342}" srcId="{59F28A80-E243-4EC9-B90F-61E5E8136E9A}" destId="{4C733D34-6069-4D6A-B369-9D167C7BE029}" srcOrd="2" destOrd="0" parTransId="{38B88CE2-D5AB-4A1D-9D9D-67F86FD36FE0}" sibTransId="{FA45F7D0-D8AC-4E3E-AD40-B41D571EB544}"/>
    <dgm:cxn modelId="{20C92C15-80D6-452A-860F-49D7AD566329}" type="presOf" srcId="{B3F9D675-806F-4A3E-9696-CFEC61EEBF04}" destId="{3119D3F8-1A1F-4F32-9175-D20F5150381F}" srcOrd="0" destOrd="1" presId="urn:microsoft.com/office/officeart/2005/8/layout/vList5"/>
    <dgm:cxn modelId="{1B28CCAA-ECDA-4776-BEE6-C17C258C3808}" srcId="{7211A343-74A8-4D5F-A02E-FF1E98EA8603}" destId="{BA16336D-2EC9-4F0C-9A72-D942698F5209}" srcOrd="0" destOrd="0" parTransId="{A6C6D501-FFF5-4AC1-A0B0-81900443EC53}" sibTransId="{6F84FDA4-E1B9-4152-AF5A-8256F75EE806}"/>
    <dgm:cxn modelId="{36714667-E942-4857-A7B5-9814FDACC49B}" srcId="{EC22B5AB-CDE9-444A-BB18-942EBB0AEBDE}" destId="{FC58ADCD-1A4C-41C6-85E0-A3A763CC077D}" srcOrd="5" destOrd="0" parTransId="{AAA7A329-DA79-408C-9DF5-5F19F81B46DB}" sibTransId="{766989BF-42D8-4F18-BDDE-2FE80AF1E44E}"/>
    <dgm:cxn modelId="{5D4CA955-710F-41F4-884F-F1B1401E245E}" type="presOf" srcId="{7211A343-74A8-4D5F-A02E-FF1E98EA8603}" destId="{C914ADD4-C466-4393-A016-ED9442C6BF0E}" srcOrd="0" destOrd="0" presId="urn:microsoft.com/office/officeart/2005/8/layout/vList5"/>
    <dgm:cxn modelId="{A164365C-30C0-455A-AFE0-14D2378C327C}" srcId="{2F202199-BE6B-4239-95E6-195396E8057E}" destId="{7FE17254-06DE-473C-9BB6-9321888B37DB}" srcOrd="0" destOrd="0" parTransId="{36A403B1-045F-4AB6-BCB8-2A691BF059CE}" sibTransId="{811FBB4C-E486-491A-8C1C-677A33F2E73F}"/>
    <dgm:cxn modelId="{970E99E4-B152-4BEE-BE2D-11FD8EAFEB35}" srcId="{D8AB0CD7-3418-4BEA-B496-1AD7C39CC883}" destId="{27E974A9-2F3A-4127-9B34-EDD6A85D7D23}" srcOrd="1" destOrd="0" parTransId="{D3AEAFC9-AA12-4D7D-9B3B-3BC7F17D42D0}" sibTransId="{53172622-DD0F-441A-87AB-5F1DB42E29A3}"/>
    <dgm:cxn modelId="{CE824E3A-7E4B-44CD-AC60-5DACB1DED029}" type="presOf" srcId="{6208F97F-27F1-4F85-AE45-BA9D53BB1CB3}" destId="{C23A93C0-FC4D-4E26-9357-A24229A341A0}" srcOrd="0" destOrd="0" presId="urn:microsoft.com/office/officeart/2005/8/layout/vList5"/>
    <dgm:cxn modelId="{3DCC4A2A-A1D7-4C35-A939-052C2F2D9154}" srcId="{EC22B5AB-CDE9-444A-BB18-942EBB0AEBDE}" destId="{6208F97F-27F1-4F85-AE45-BA9D53BB1CB3}" srcOrd="2" destOrd="0" parTransId="{AD5630CB-1553-4707-B1C4-A952D550035C}" sibTransId="{E346CB2C-50DC-41BB-B9F0-670BA727F6B9}"/>
    <dgm:cxn modelId="{5B016516-BFAE-43CD-9889-AD78D87039DB}" type="presOf" srcId="{BA16336D-2EC9-4F0C-9A72-D942698F5209}" destId="{01EC08F6-F0C0-4267-B840-F01C004EE48E}" srcOrd="0" destOrd="0" presId="urn:microsoft.com/office/officeart/2005/8/layout/vList5"/>
    <dgm:cxn modelId="{8F4DC4DC-F244-4B06-A6CF-C1D23EAF63D5}" srcId="{EC22B5AB-CDE9-444A-BB18-942EBB0AEBDE}" destId="{2F202199-BE6B-4239-95E6-195396E8057E}" srcOrd="4" destOrd="0" parTransId="{3F6687B2-210C-4A47-9111-1C6FCF19BC63}" sibTransId="{23DE1B1D-EAEE-45E4-A3E3-6AD3C119D498}"/>
    <dgm:cxn modelId="{125126C2-30DC-4935-987F-52EF2EC277B0}" type="presOf" srcId="{16FF5A7D-E6F5-4038-A964-6A91F5904D13}" destId="{53ABBE7E-F38B-4957-99F7-36E86C7F6807}" srcOrd="0" destOrd="0" presId="urn:microsoft.com/office/officeart/2005/8/layout/vList5"/>
    <dgm:cxn modelId="{66D486F9-A8AD-44FB-B5A7-7A582E9D4880}" srcId="{59F28A80-E243-4EC9-B90F-61E5E8136E9A}" destId="{D06B19A7-5C42-49D7-9AF7-9BB59F894136}" srcOrd="0" destOrd="0" parTransId="{2177D725-4E72-46EE-8FE8-1882259E9D51}" sibTransId="{4DCFC0A8-B2AC-4957-A844-F0A5C74CE075}"/>
    <dgm:cxn modelId="{44636C80-84AA-4DB9-B293-AD86F3F1D38F}" type="presOf" srcId="{27E974A9-2F3A-4127-9B34-EDD6A85D7D23}" destId="{53ABBE7E-F38B-4957-99F7-36E86C7F6807}" srcOrd="0" destOrd="1" presId="urn:microsoft.com/office/officeart/2005/8/layout/vList5"/>
    <dgm:cxn modelId="{1579588F-6CAF-4DEB-9E56-C02AF2952AC7}" type="presParOf" srcId="{FDF50058-F309-4E3D-993B-E5A607B2C28D}" destId="{225F8F68-96E6-444E-8D1E-68E8840247C4}" srcOrd="0" destOrd="0" presId="urn:microsoft.com/office/officeart/2005/8/layout/vList5"/>
    <dgm:cxn modelId="{825BCAEC-E815-49B2-9223-532F9D188D0B}" type="presParOf" srcId="{225F8F68-96E6-444E-8D1E-68E8840247C4}" destId="{4056C89A-8215-438C-8EC9-2688B12D4166}" srcOrd="0" destOrd="0" presId="urn:microsoft.com/office/officeart/2005/8/layout/vList5"/>
    <dgm:cxn modelId="{BFB0765C-8157-4415-9D01-8D268C987335}" type="presParOf" srcId="{225F8F68-96E6-444E-8D1E-68E8840247C4}" destId="{3119D3F8-1A1F-4F32-9175-D20F5150381F}" srcOrd="1" destOrd="0" presId="urn:microsoft.com/office/officeart/2005/8/layout/vList5"/>
    <dgm:cxn modelId="{DCA324B2-E7B8-4BB9-97EE-C4EE98AD21B9}" type="presParOf" srcId="{FDF50058-F309-4E3D-993B-E5A607B2C28D}" destId="{CC8F1B3D-44E6-40BB-B132-B58AD14A9DAB}" srcOrd="1" destOrd="0" presId="urn:microsoft.com/office/officeart/2005/8/layout/vList5"/>
    <dgm:cxn modelId="{C8A5FF34-BFCD-475E-8563-E4F22E88A3B2}" type="presParOf" srcId="{FDF50058-F309-4E3D-993B-E5A607B2C28D}" destId="{BCB946A3-C0E4-4BA8-95A6-4CBF6AEB9293}" srcOrd="2" destOrd="0" presId="urn:microsoft.com/office/officeart/2005/8/layout/vList5"/>
    <dgm:cxn modelId="{BFB56D93-B063-4DC3-9B08-1831CE8DBD62}" type="presParOf" srcId="{BCB946A3-C0E4-4BA8-95A6-4CBF6AEB9293}" destId="{C914ADD4-C466-4393-A016-ED9442C6BF0E}" srcOrd="0" destOrd="0" presId="urn:microsoft.com/office/officeart/2005/8/layout/vList5"/>
    <dgm:cxn modelId="{9919BEEB-AD13-407E-96D0-3A28FBDF47D5}" type="presParOf" srcId="{BCB946A3-C0E4-4BA8-95A6-4CBF6AEB9293}" destId="{01EC08F6-F0C0-4267-B840-F01C004EE48E}" srcOrd="1" destOrd="0" presId="urn:microsoft.com/office/officeart/2005/8/layout/vList5"/>
    <dgm:cxn modelId="{799F3316-C95A-4FEE-807B-940E7A3CDC96}" type="presParOf" srcId="{FDF50058-F309-4E3D-993B-E5A607B2C28D}" destId="{D5A19DBF-A8CD-447C-9A3B-96CC982B893D}" srcOrd="3" destOrd="0" presId="urn:microsoft.com/office/officeart/2005/8/layout/vList5"/>
    <dgm:cxn modelId="{DAAFF038-872E-41CB-9FBD-202EA1B04369}" type="presParOf" srcId="{FDF50058-F309-4E3D-993B-E5A607B2C28D}" destId="{03922C4A-4CFD-4B8F-95F3-ECEE6D2E932B}" srcOrd="4" destOrd="0" presId="urn:microsoft.com/office/officeart/2005/8/layout/vList5"/>
    <dgm:cxn modelId="{B06BE25F-1B45-4E92-9A3B-46A7D91C703B}" type="presParOf" srcId="{03922C4A-4CFD-4B8F-95F3-ECEE6D2E932B}" destId="{C23A93C0-FC4D-4E26-9357-A24229A341A0}" srcOrd="0" destOrd="0" presId="urn:microsoft.com/office/officeart/2005/8/layout/vList5"/>
    <dgm:cxn modelId="{CFA304BC-E86F-4BD0-9FD5-13DAC3023CC0}" type="presParOf" srcId="{03922C4A-4CFD-4B8F-95F3-ECEE6D2E932B}" destId="{F98FC8A8-127C-4BFF-A4B6-F78456C46F15}" srcOrd="1" destOrd="0" presId="urn:microsoft.com/office/officeart/2005/8/layout/vList5"/>
    <dgm:cxn modelId="{157C2797-718D-4003-8D25-C6142304B9B7}" type="presParOf" srcId="{FDF50058-F309-4E3D-993B-E5A607B2C28D}" destId="{6D30C865-D9FA-474F-AB6B-067E67C4A007}" srcOrd="5" destOrd="0" presId="urn:microsoft.com/office/officeart/2005/8/layout/vList5"/>
    <dgm:cxn modelId="{0148F3F0-E678-4DA6-B98B-5ACAA6ADC100}" type="presParOf" srcId="{FDF50058-F309-4E3D-993B-E5A607B2C28D}" destId="{A936F368-63A0-4AB6-9316-C5A599BE6294}" srcOrd="6" destOrd="0" presId="urn:microsoft.com/office/officeart/2005/8/layout/vList5"/>
    <dgm:cxn modelId="{12A3928E-DAB5-4A0A-8D4B-926627E6B064}" type="presParOf" srcId="{A936F368-63A0-4AB6-9316-C5A599BE6294}" destId="{7E72C3D6-0503-4653-BA55-9B0801C909E8}" srcOrd="0" destOrd="0" presId="urn:microsoft.com/office/officeart/2005/8/layout/vList5"/>
    <dgm:cxn modelId="{AF823FB2-3E21-4944-A033-83862781C961}" type="presParOf" srcId="{A936F368-63A0-4AB6-9316-C5A599BE6294}" destId="{53ABBE7E-F38B-4957-99F7-36E86C7F6807}" srcOrd="1" destOrd="0" presId="urn:microsoft.com/office/officeart/2005/8/layout/vList5"/>
    <dgm:cxn modelId="{56D302DE-9BA1-4D4B-BBDE-1A4F61BD6858}" type="presParOf" srcId="{FDF50058-F309-4E3D-993B-E5A607B2C28D}" destId="{899A6D33-FC5A-4574-ABCD-AE1BAB52EA8B}" srcOrd="7" destOrd="0" presId="urn:microsoft.com/office/officeart/2005/8/layout/vList5"/>
    <dgm:cxn modelId="{B1187964-E7B9-4F97-93FF-9056927A9C54}" type="presParOf" srcId="{FDF50058-F309-4E3D-993B-E5A607B2C28D}" destId="{E6D0C32E-A73C-4AA2-9B8B-D1FE5DA13189}" srcOrd="8" destOrd="0" presId="urn:microsoft.com/office/officeart/2005/8/layout/vList5"/>
    <dgm:cxn modelId="{882DEB43-0C72-45EC-8F24-1D4FB11D42C7}" type="presParOf" srcId="{E6D0C32E-A73C-4AA2-9B8B-D1FE5DA13189}" destId="{9187552D-FA98-4780-81C6-F0784EF290CB}" srcOrd="0" destOrd="0" presId="urn:microsoft.com/office/officeart/2005/8/layout/vList5"/>
    <dgm:cxn modelId="{34CDEF0E-5292-4740-9407-D02B2A24ADEB}" type="presParOf" srcId="{E6D0C32E-A73C-4AA2-9B8B-D1FE5DA13189}" destId="{040F35EF-348C-43FC-9C6A-C05ECDED55A8}" srcOrd="1" destOrd="0" presId="urn:microsoft.com/office/officeart/2005/8/layout/vList5"/>
    <dgm:cxn modelId="{4EC78BD3-D181-4378-A83C-449B89266E18}" type="presParOf" srcId="{FDF50058-F309-4E3D-993B-E5A607B2C28D}" destId="{C319EAC3-A73C-4CA6-9880-F14F2B8E27C4}" srcOrd="9" destOrd="0" presId="urn:microsoft.com/office/officeart/2005/8/layout/vList5"/>
    <dgm:cxn modelId="{C0FD238C-7663-4666-92B4-D31F053EE5E9}" type="presParOf" srcId="{FDF50058-F309-4E3D-993B-E5A607B2C28D}" destId="{04A66A07-84E4-4D39-B5E8-1B11728D9B65}" srcOrd="10" destOrd="0" presId="urn:microsoft.com/office/officeart/2005/8/layout/vList5"/>
    <dgm:cxn modelId="{325A0EAC-EC0B-4501-B7C2-C7146D7999C1}" type="presParOf" srcId="{04A66A07-84E4-4D39-B5E8-1B11728D9B65}" destId="{22A1DBE2-71F1-4D97-A77B-3BFC57B66E38}" srcOrd="0" destOrd="0" presId="urn:microsoft.com/office/officeart/2005/8/layout/vList5"/>
    <dgm:cxn modelId="{079824E4-F7F0-4DBF-AC8E-4579C2C1347C}" type="presParOf" srcId="{04A66A07-84E4-4D39-B5E8-1B11728D9B65}" destId="{39C1B644-C585-42CF-833C-DDBED9C3A9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4ECC8-2189-474C-B432-EA650A0C8080}">
      <dsp:nvSpPr>
        <dsp:cNvPr id="0" name=""/>
        <dsp:cNvSpPr/>
      </dsp:nvSpPr>
      <dsp:spPr>
        <a:xfrm>
          <a:off x="0" y="0"/>
          <a:ext cx="3433936" cy="33536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300" b="1" kern="1200" noProof="0" dirty="0" smtClean="0"/>
            <a:t>Valsts pārvaldē </a:t>
          </a:r>
          <a:br>
            <a:rPr lang="lv-LV" sz="2300" b="1" kern="1200" noProof="0" dirty="0" smtClean="0"/>
          </a:br>
          <a:r>
            <a:rPr lang="lv-LV" sz="2300" b="1" u="sng" kern="1200" noProof="0" dirty="0" smtClean="0"/>
            <a:t>pasūtītie</a:t>
          </a:r>
          <a:r>
            <a:rPr lang="lv-LV" sz="2300" b="1" kern="1200" noProof="0" dirty="0" smtClean="0"/>
            <a:t> pētījumi</a:t>
          </a:r>
          <a:endParaRPr lang="en-US" sz="700" b="1" kern="1200" noProof="0" dirty="0" smtClean="0"/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kern="1200" noProof="0" dirty="0" smtClean="0"/>
            <a:t> 70-80 pētījumi gadā</a:t>
          </a:r>
        </a:p>
        <a:p>
          <a:pPr lvl="0" algn="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2300" b="1" kern="1200" noProof="0" dirty="0"/>
        </a:p>
      </dsp:txBody>
      <dsp:txXfrm>
        <a:off x="502888" y="491133"/>
        <a:ext cx="2428160" cy="2371401"/>
      </dsp:txXfrm>
    </dsp:sp>
    <dsp:sp modelId="{B1CFF64A-3547-B540-A067-3F5E14A21C31}">
      <dsp:nvSpPr>
        <dsp:cNvPr id="0" name=""/>
        <dsp:cNvSpPr/>
      </dsp:nvSpPr>
      <dsp:spPr>
        <a:xfrm>
          <a:off x="5774026" y="265331"/>
          <a:ext cx="1789886" cy="1727385"/>
        </a:xfrm>
        <a:prstGeom prst="ellipse">
          <a:avLst/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A05621F-07F8-814C-9AE4-BB4F6E9B177C}">
      <dsp:nvSpPr>
        <dsp:cNvPr id="0" name=""/>
        <dsp:cNvSpPr/>
      </dsp:nvSpPr>
      <dsp:spPr>
        <a:xfrm>
          <a:off x="6341260" y="3196666"/>
          <a:ext cx="1652586" cy="1604612"/>
        </a:xfrm>
        <a:prstGeom prst="ellipse">
          <a:avLst/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9C41A0-5CA6-9345-AE6A-2747F3CAE8FC}">
      <dsp:nvSpPr>
        <dsp:cNvPr id="0" name=""/>
        <dsp:cNvSpPr/>
      </dsp:nvSpPr>
      <dsp:spPr>
        <a:xfrm>
          <a:off x="657673" y="2369381"/>
          <a:ext cx="1915623" cy="1783390"/>
        </a:xfrm>
        <a:prstGeom prst="ellipse">
          <a:avLst/>
        </a:prstGeom>
        <a:solidFill>
          <a:schemeClr val="accent3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86A558-D8A5-904B-AD62-5C2CA12D0B5A}">
      <dsp:nvSpPr>
        <dsp:cNvPr id="0" name=""/>
        <dsp:cNvSpPr/>
      </dsp:nvSpPr>
      <dsp:spPr>
        <a:xfrm>
          <a:off x="4188329" y="1848239"/>
          <a:ext cx="1736744" cy="1644365"/>
        </a:xfrm>
        <a:prstGeom prst="ellipse">
          <a:avLst/>
        </a:prstGeom>
        <a:solidFill>
          <a:srgbClr val="37609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6B9E968-75B5-1545-8A66-EB1712E332C9}">
      <dsp:nvSpPr>
        <dsp:cNvPr id="0" name=""/>
        <dsp:cNvSpPr/>
      </dsp:nvSpPr>
      <dsp:spPr>
        <a:xfrm>
          <a:off x="5516025" y="4319802"/>
          <a:ext cx="364899" cy="364941"/>
        </a:xfrm>
        <a:prstGeom prst="ellipse">
          <a:avLst/>
        </a:prstGeom>
        <a:solidFill>
          <a:srgbClr val="37609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2FADD48-E349-EB42-9991-13C55E882E9E}">
      <dsp:nvSpPr>
        <dsp:cNvPr id="0" name=""/>
        <dsp:cNvSpPr/>
      </dsp:nvSpPr>
      <dsp:spPr>
        <a:xfrm>
          <a:off x="2730951" y="3457988"/>
          <a:ext cx="1722300" cy="1631530"/>
        </a:xfrm>
        <a:prstGeom prst="ellipse">
          <a:avLst/>
        </a:prstGeom>
        <a:solidFill>
          <a:srgbClr val="37609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0C331-1D48-E546-84C4-5AD7C814D16E}">
      <dsp:nvSpPr>
        <dsp:cNvPr id="0" name=""/>
        <dsp:cNvSpPr/>
      </dsp:nvSpPr>
      <dsp:spPr>
        <a:xfrm>
          <a:off x="1199669" y="511441"/>
          <a:ext cx="1113583" cy="620381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noProof="0" dirty="0" smtClean="0"/>
            <a:t>Nacionāla mēroga apsekojumi</a:t>
          </a:r>
          <a:endParaRPr lang="lv-LV" sz="1200" kern="1200" noProof="0" dirty="0"/>
        </a:p>
      </dsp:txBody>
      <dsp:txXfrm>
        <a:off x="1229954" y="541726"/>
        <a:ext cx="1053013" cy="559811"/>
      </dsp:txXfrm>
    </dsp:sp>
    <dsp:sp modelId="{9A0884F6-7CB4-634E-A900-83908C6AE601}">
      <dsp:nvSpPr>
        <dsp:cNvPr id="0" name=""/>
        <dsp:cNvSpPr/>
      </dsp:nvSpPr>
      <dsp:spPr>
        <a:xfrm>
          <a:off x="280620" y="789254"/>
          <a:ext cx="2812147" cy="2812147"/>
        </a:xfrm>
        <a:custGeom>
          <a:avLst/>
          <a:gdLst/>
          <a:ahLst/>
          <a:cxnLst/>
          <a:rect l="0" t="0" r="0" b="0"/>
          <a:pathLst>
            <a:path>
              <a:moveTo>
                <a:pt x="2036104" y="149051"/>
              </a:moveTo>
              <a:arcTo wR="1406073" hR="1406073" stAng="17797227" swAng="93285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361CC1-D18A-1444-B8B9-D3C2C8D94470}">
      <dsp:nvSpPr>
        <dsp:cNvPr id="0" name=""/>
        <dsp:cNvSpPr/>
      </dsp:nvSpPr>
      <dsp:spPr>
        <a:xfrm>
          <a:off x="2345091" y="1155785"/>
          <a:ext cx="1157535" cy="653406"/>
        </a:xfrm>
        <a:prstGeom prst="roundRect">
          <a:avLst/>
        </a:prstGeom>
        <a:solidFill>
          <a:srgbClr val="9537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noProof="0" dirty="0" smtClean="0"/>
            <a:t>Starptautiski salīdzinoši pētījumi</a:t>
          </a:r>
          <a:endParaRPr lang="lv-LV" sz="1200" kern="1200" noProof="0" dirty="0"/>
        </a:p>
      </dsp:txBody>
      <dsp:txXfrm>
        <a:off x="2376988" y="1187682"/>
        <a:ext cx="1093741" cy="589612"/>
      </dsp:txXfrm>
    </dsp:sp>
    <dsp:sp modelId="{C4B256FD-03EE-0A43-AB66-85D0940E704D}">
      <dsp:nvSpPr>
        <dsp:cNvPr id="0" name=""/>
        <dsp:cNvSpPr/>
      </dsp:nvSpPr>
      <dsp:spPr>
        <a:xfrm>
          <a:off x="353103" y="894233"/>
          <a:ext cx="2812147" cy="2812147"/>
        </a:xfrm>
        <a:custGeom>
          <a:avLst/>
          <a:gdLst/>
          <a:ahLst/>
          <a:cxnLst/>
          <a:rect l="0" t="0" r="0" b="0"/>
          <a:pathLst>
            <a:path>
              <a:moveTo>
                <a:pt x="2725020" y="918815"/>
              </a:moveTo>
              <a:arcTo wR="1406073" hR="1406073" stAng="20383456" swAng="9891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F41A8-1025-E04C-8F8C-66D2F7D26BB0}">
      <dsp:nvSpPr>
        <dsp:cNvPr id="0" name=""/>
        <dsp:cNvSpPr/>
      </dsp:nvSpPr>
      <dsp:spPr>
        <a:xfrm>
          <a:off x="2542464" y="2211470"/>
          <a:ext cx="1169634" cy="65823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noProof="0" dirty="0" smtClean="0"/>
            <a:t>Longitudināli pētījumi</a:t>
          </a:r>
          <a:endParaRPr lang="lv-LV" sz="1200" kern="1200" noProof="0" dirty="0"/>
        </a:p>
      </dsp:txBody>
      <dsp:txXfrm>
        <a:off x="2574596" y="2243602"/>
        <a:ext cx="1105370" cy="593968"/>
      </dsp:txXfrm>
    </dsp:sp>
    <dsp:sp modelId="{944C7DDF-33F4-0547-B258-3B80E6326014}">
      <dsp:nvSpPr>
        <dsp:cNvPr id="0" name=""/>
        <dsp:cNvSpPr/>
      </dsp:nvSpPr>
      <dsp:spPr>
        <a:xfrm>
          <a:off x="346868" y="828537"/>
          <a:ext cx="2812147" cy="2812147"/>
        </a:xfrm>
        <a:custGeom>
          <a:avLst/>
          <a:gdLst/>
          <a:ahLst/>
          <a:cxnLst/>
          <a:rect l="0" t="0" r="0" b="0"/>
          <a:pathLst>
            <a:path>
              <a:moveTo>
                <a:pt x="2659351" y="2043519"/>
              </a:moveTo>
              <a:arcTo wR="1406073" hR="1406073" stAng="1617535" swAng="6334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CDC14-01EB-3B4A-847B-E4589D8B11DA}">
      <dsp:nvSpPr>
        <dsp:cNvPr id="0" name=""/>
        <dsp:cNvSpPr/>
      </dsp:nvSpPr>
      <dsp:spPr>
        <a:xfrm>
          <a:off x="1989269" y="3092977"/>
          <a:ext cx="1110273" cy="6020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noProof="0" dirty="0" smtClean="0"/>
            <a:t>Starptautiski makro līmeņa dati</a:t>
          </a:r>
          <a:endParaRPr lang="lv-LV" sz="1200" kern="1200" noProof="0" dirty="0"/>
        </a:p>
      </dsp:txBody>
      <dsp:txXfrm>
        <a:off x="2018659" y="3122367"/>
        <a:ext cx="1051493" cy="543281"/>
      </dsp:txXfrm>
    </dsp:sp>
    <dsp:sp modelId="{F55F27F7-DC9D-0646-8C42-3B62075E7585}">
      <dsp:nvSpPr>
        <dsp:cNvPr id="0" name=""/>
        <dsp:cNvSpPr/>
      </dsp:nvSpPr>
      <dsp:spPr>
        <a:xfrm>
          <a:off x="392162" y="816731"/>
          <a:ext cx="2812147" cy="2812147"/>
        </a:xfrm>
        <a:custGeom>
          <a:avLst/>
          <a:gdLst/>
          <a:ahLst/>
          <a:cxnLst/>
          <a:rect l="0" t="0" r="0" b="0"/>
          <a:pathLst>
            <a:path>
              <a:moveTo>
                <a:pt x="1592844" y="2799687"/>
              </a:moveTo>
              <a:arcTo wR="1406073" hR="1406073" stAng="4942004" swAng="10346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165BB-0B37-174A-8556-87A5D68FCAAC}">
      <dsp:nvSpPr>
        <dsp:cNvPr id="0" name=""/>
        <dsp:cNvSpPr/>
      </dsp:nvSpPr>
      <dsp:spPr>
        <a:xfrm>
          <a:off x="377811" y="3063117"/>
          <a:ext cx="1181431" cy="630846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noProof="0" dirty="0" smtClean="0"/>
            <a:t>Uzņēmumu mikro dati</a:t>
          </a:r>
          <a:endParaRPr lang="lv-LV" sz="1200" kern="1200" noProof="0" dirty="0"/>
        </a:p>
      </dsp:txBody>
      <dsp:txXfrm>
        <a:off x="408606" y="3093912"/>
        <a:ext cx="1119841" cy="569256"/>
      </dsp:txXfrm>
    </dsp:sp>
    <dsp:sp modelId="{82A86BD6-1C68-6944-B154-994F3D2CB924}">
      <dsp:nvSpPr>
        <dsp:cNvPr id="0" name=""/>
        <dsp:cNvSpPr/>
      </dsp:nvSpPr>
      <dsp:spPr>
        <a:xfrm>
          <a:off x="310648" y="753229"/>
          <a:ext cx="2812147" cy="2812147"/>
        </a:xfrm>
        <a:custGeom>
          <a:avLst/>
          <a:gdLst/>
          <a:ahLst/>
          <a:cxnLst/>
          <a:rect l="0" t="0" r="0" b="0"/>
          <a:pathLst>
            <a:path>
              <a:moveTo>
                <a:pt x="327669" y="2308340"/>
              </a:moveTo>
              <a:arcTo wR="1406073" hR="1406073" stAng="8404910" swAng="48412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8B3AF-5D08-FF49-B94F-D58588B10F3C}">
      <dsp:nvSpPr>
        <dsp:cNvPr id="0" name=""/>
        <dsp:cNvSpPr/>
      </dsp:nvSpPr>
      <dsp:spPr>
        <a:xfrm>
          <a:off x="-209472" y="2181616"/>
          <a:ext cx="1190227" cy="7179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noProof="0" dirty="0" smtClean="0"/>
            <a:t>Tautas skaitīšana un reģistru dati</a:t>
          </a:r>
          <a:endParaRPr lang="lv-LV" sz="1200" kern="1200" noProof="0" dirty="0"/>
        </a:p>
      </dsp:txBody>
      <dsp:txXfrm>
        <a:off x="-174425" y="2216663"/>
        <a:ext cx="1120133" cy="647845"/>
      </dsp:txXfrm>
    </dsp:sp>
    <dsp:sp modelId="{8F926EFD-D732-F148-9E7E-5CA7DDA02387}">
      <dsp:nvSpPr>
        <dsp:cNvPr id="0" name=""/>
        <dsp:cNvSpPr/>
      </dsp:nvSpPr>
      <dsp:spPr>
        <a:xfrm>
          <a:off x="343759" y="919455"/>
          <a:ext cx="2812147" cy="2812147"/>
        </a:xfrm>
        <a:custGeom>
          <a:avLst/>
          <a:gdLst/>
          <a:ahLst/>
          <a:cxnLst/>
          <a:rect l="0" t="0" r="0" b="0"/>
          <a:pathLst>
            <a:path>
              <a:moveTo>
                <a:pt x="7790" y="1258265"/>
              </a:moveTo>
              <a:arcTo wR="1406073" hR="1406073" stAng="11162048" swAng="9415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5FA5E6-103D-9445-B7D7-5577DDA1D2A2}">
      <dsp:nvSpPr>
        <dsp:cNvPr id="0" name=""/>
        <dsp:cNvSpPr/>
      </dsp:nvSpPr>
      <dsp:spPr>
        <a:xfrm>
          <a:off x="0" y="1163449"/>
          <a:ext cx="1192599" cy="637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 noProof="0" dirty="0" smtClean="0"/>
            <a:t>Pētījumi izmantojot kvalitatīvās metodes un integrētu pieeju</a:t>
          </a:r>
          <a:endParaRPr lang="lv-LV" sz="900" kern="1200" noProof="0" dirty="0"/>
        </a:p>
      </dsp:txBody>
      <dsp:txXfrm>
        <a:off x="31143" y="1194592"/>
        <a:ext cx="1130313" cy="575676"/>
      </dsp:txXfrm>
    </dsp:sp>
    <dsp:sp modelId="{97892918-5A9C-9643-B3B7-4FA4A231EB72}">
      <dsp:nvSpPr>
        <dsp:cNvPr id="0" name=""/>
        <dsp:cNvSpPr/>
      </dsp:nvSpPr>
      <dsp:spPr>
        <a:xfrm>
          <a:off x="438875" y="779761"/>
          <a:ext cx="2812147" cy="2812147"/>
        </a:xfrm>
        <a:custGeom>
          <a:avLst/>
          <a:gdLst/>
          <a:ahLst/>
          <a:cxnLst/>
          <a:rect l="0" t="0" r="0" b="0"/>
          <a:pathLst>
            <a:path>
              <a:moveTo>
                <a:pt x="443646" y="380999"/>
              </a:moveTo>
              <a:arcTo wR="1406073" hR="1406073" stAng="13608325" swAng="9430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CBE2E-6869-4444-A5CD-F02825433852}">
      <dsp:nvSpPr>
        <dsp:cNvPr id="0" name=""/>
        <dsp:cNvSpPr/>
      </dsp:nvSpPr>
      <dsp:spPr>
        <a:xfrm rot="5400000">
          <a:off x="5660848" y="-2327720"/>
          <a:ext cx="855736" cy="5730556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Enerģētika</a:t>
          </a: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Vide un klimats</a:t>
          </a:r>
          <a:endParaRPr lang="lv-LV" sz="1400" kern="1200" dirty="0"/>
        </a:p>
      </dsp:txBody>
      <dsp:txXfrm rot="-5400000">
        <a:off x="3223438" y="151464"/>
        <a:ext cx="5688782" cy="772188"/>
      </dsp:txXfrm>
    </dsp:sp>
    <dsp:sp modelId="{3BB1FF25-5433-43F1-AF6A-ED9911B9E28A}">
      <dsp:nvSpPr>
        <dsp:cNvPr id="0" name=""/>
        <dsp:cNvSpPr/>
      </dsp:nvSpPr>
      <dsp:spPr>
        <a:xfrm>
          <a:off x="0" y="2722"/>
          <a:ext cx="3223438" cy="106967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dirty="0" smtClean="0"/>
            <a:t>Vide, klimats un enerģija</a:t>
          </a:r>
          <a:endParaRPr lang="lv-LV" sz="1700" kern="1200" dirty="0"/>
        </a:p>
      </dsp:txBody>
      <dsp:txXfrm>
        <a:off x="52217" y="54939"/>
        <a:ext cx="3119004" cy="965236"/>
      </dsp:txXfrm>
    </dsp:sp>
    <dsp:sp modelId="{7456665D-D177-44D5-B2A9-7AD0CD6D6EBE}">
      <dsp:nvSpPr>
        <dsp:cNvPr id="0" name=""/>
        <dsp:cNvSpPr/>
      </dsp:nvSpPr>
      <dsp:spPr>
        <a:xfrm rot="5400000">
          <a:off x="5660848" y="-1204566"/>
          <a:ext cx="855736" cy="5730556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Daudzfunkcionālie materiāli un kompozīti, </a:t>
          </a:r>
          <a:r>
            <a:rPr lang="lv-LV" sz="1400" kern="1200" dirty="0" err="1" smtClean="0"/>
            <a:t>fotonika</a:t>
          </a:r>
          <a:r>
            <a:rPr lang="lv-LV" sz="1400" kern="1200" dirty="0" smtClean="0"/>
            <a:t> un nanotehnoloģijas</a:t>
          </a: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Nākamās paaudzes informācijas un komunikāciju tehnoloģiju sistēmas</a:t>
          </a:r>
          <a:endParaRPr lang="lv-LV" sz="1400" kern="1200" dirty="0"/>
        </a:p>
      </dsp:txBody>
      <dsp:txXfrm rot="-5400000">
        <a:off x="3223438" y="1274618"/>
        <a:ext cx="5688782" cy="772188"/>
      </dsp:txXfrm>
    </dsp:sp>
    <dsp:sp modelId="{6D01073E-57F4-46C3-AE75-598C008DDAFF}">
      <dsp:nvSpPr>
        <dsp:cNvPr id="0" name=""/>
        <dsp:cNvSpPr/>
      </dsp:nvSpPr>
      <dsp:spPr>
        <a:xfrm>
          <a:off x="0" y="1125876"/>
          <a:ext cx="3223438" cy="106967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dirty="0" smtClean="0"/>
            <a:t>Inovatīvie un uzlabotie materiāli, viedās tehnoloģijas</a:t>
          </a:r>
          <a:endParaRPr lang="lv-LV" sz="1700" kern="1200" dirty="0"/>
        </a:p>
      </dsp:txBody>
      <dsp:txXfrm>
        <a:off x="52217" y="1178093"/>
        <a:ext cx="3119004" cy="965236"/>
      </dsp:txXfrm>
    </dsp:sp>
    <dsp:sp modelId="{2548CEE8-DC41-45BA-AAEF-AA5B16133B5D}">
      <dsp:nvSpPr>
        <dsp:cNvPr id="0" name=""/>
        <dsp:cNvSpPr/>
      </dsp:nvSpPr>
      <dsp:spPr>
        <a:xfrm rot="5400000">
          <a:off x="5554112" y="-81412"/>
          <a:ext cx="1069208" cy="5730556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Meža un zemes dzīļu resursu izpēte, ilgtspējīga izmantošana – jauni produkti un tehnoloģijas</a:t>
          </a: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Lauksaimniecības resursi ilgtspējīgai kvalitatīvai un veselīgai pārtikas ražošanai Latvijā</a:t>
          </a:r>
          <a:endParaRPr lang="lv-LV" sz="1400" kern="1200" dirty="0"/>
        </a:p>
      </dsp:txBody>
      <dsp:txXfrm rot="-5400000">
        <a:off x="3223438" y="2301456"/>
        <a:ext cx="5678362" cy="964820"/>
      </dsp:txXfrm>
    </dsp:sp>
    <dsp:sp modelId="{E8F06894-0FFB-4FDD-B6AA-8A43887987BC}">
      <dsp:nvSpPr>
        <dsp:cNvPr id="0" name=""/>
        <dsp:cNvSpPr/>
      </dsp:nvSpPr>
      <dsp:spPr>
        <a:xfrm>
          <a:off x="0" y="2249030"/>
          <a:ext cx="3223438" cy="106967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dirty="0" smtClean="0"/>
            <a:t>Vietējo resursu izpēte un ilgtspējīga izmantošana</a:t>
          </a:r>
          <a:endParaRPr lang="lv-LV" sz="1700" kern="1200" dirty="0"/>
        </a:p>
      </dsp:txBody>
      <dsp:txXfrm>
        <a:off x="52217" y="2301247"/>
        <a:ext cx="3119004" cy="965236"/>
      </dsp:txXfrm>
    </dsp:sp>
    <dsp:sp modelId="{7158980A-BCEC-4EB1-826C-304984447253}">
      <dsp:nvSpPr>
        <dsp:cNvPr id="0" name=""/>
        <dsp:cNvSpPr/>
      </dsp:nvSpPr>
      <dsp:spPr>
        <a:xfrm rot="5400000">
          <a:off x="5546202" y="1046273"/>
          <a:ext cx="1073136" cy="5724960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300" kern="1200" dirty="0" smtClean="0"/>
            <a:t>Izglītība iekļaujošas zināšanu sabiedrības un inovāciju kultūras veidošanai – jaunas pieejas izglītības politikai un procesam</a:t>
          </a:r>
          <a:endParaRPr lang="lv-LV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300" kern="1200" dirty="0" smtClean="0"/>
            <a:t>Tautsaimniecības transformācija, gudra izaugsme, pārvaldība un tiesiskais ietvars valsts un sabiedrības ilgtspējīgai attīstībai – jauns pieejas ilgtspējīgas zināšanu sabiedrības veidošanai</a:t>
          </a:r>
          <a:endParaRPr lang="lv-LV" sz="1300" kern="1200" dirty="0"/>
        </a:p>
      </dsp:txBody>
      <dsp:txXfrm rot="-5400000">
        <a:off x="3220290" y="3424571"/>
        <a:ext cx="5672574" cy="968364"/>
      </dsp:txXfrm>
    </dsp:sp>
    <dsp:sp modelId="{084E4BB6-9AF8-47E2-B795-0BCEE9A990C7}">
      <dsp:nvSpPr>
        <dsp:cNvPr id="0" name=""/>
        <dsp:cNvSpPr/>
      </dsp:nvSpPr>
      <dsp:spPr>
        <a:xfrm>
          <a:off x="0" y="3373918"/>
          <a:ext cx="3220290" cy="106967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dirty="0" smtClean="0"/>
            <a:t>Valsts un sabiedrības ilgtspējīga attīstība</a:t>
          </a:r>
          <a:endParaRPr lang="lv-LV" sz="1700" kern="1200" dirty="0"/>
        </a:p>
      </dsp:txBody>
      <dsp:txXfrm>
        <a:off x="52217" y="3426135"/>
        <a:ext cx="3115856" cy="965236"/>
      </dsp:txXfrm>
    </dsp:sp>
    <dsp:sp modelId="{4F3FB712-4BD8-4C3F-A02A-D9D1CE5CA9DB}">
      <dsp:nvSpPr>
        <dsp:cNvPr id="0" name=""/>
        <dsp:cNvSpPr/>
      </dsp:nvSpPr>
      <dsp:spPr>
        <a:xfrm rot="5400000">
          <a:off x="5729533" y="1992709"/>
          <a:ext cx="718365" cy="5730556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Profilakse, diagnostika, ārstniecība, klīniskā medicīna, ārstniecības metodes un tehnoloģijas, ārstniecības līdzekļi un biomedicīnas tehnoloģijas</a:t>
          </a:r>
          <a:endParaRPr lang="lv-LV" sz="1400" kern="1200" dirty="0"/>
        </a:p>
      </dsp:txBody>
      <dsp:txXfrm rot="-5400000">
        <a:off x="3223438" y="4533872"/>
        <a:ext cx="5695488" cy="648229"/>
      </dsp:txXfrm>
    </dsp:sp>
    <dsp:sp modelId="{6A415621-3DFE-4C27-A868-129884D25080}">
      <dsp:nvSpPr>
        <dsp:cNvPr id="0" name=""/>
        <dsp:cNvSpPr/>
      </dsp:nvSpPr>
      <dsp:spPr>
        <a:xfrm>
          <a:off x="0" y="4641197"/>
          <a:ext cx="3223438" cy="4335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dirty="0" smtClean="0"/>
            <a:t>Sabiedrības veselība</a:t>
          </a:r>
          <a:endParaRPr lang="lv-LV" sz="1700" kern="1200" dirty="0"/>
        </a:p>
      </dsp:txBody>
      <dsp:txXfrm>
        <a:off x="21166" y="4662363"/>
        <a:ext cx="3181106" cy="391248"/>
      </dsp:txXfrm>
    </dsp:sp>
    <dsp:sp modelId="{E91C77BA-CF88-406A-9F8A-00C498D5E32C}">
      <dsp:nvSpPr>
        <dsp:cNvPr id="0" name=""/>
        <dsp:cNvSpPr/>
      </dsp:nvSpPr>
      <dsp:spPr>
        <a:xfrm rot="5400000">
          <a:off x="5916833" y="2577259"/>
          <a:ext cx="343766" cy="5730556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Latvijas vēsture, valodas, kultūra, vērtības</a:t>
          </a:r>
          <a:endParaRPr lang="lv-LV" sz="1400" kern="1200" dirty="0"/>
        </a:p>
      </dsp:txBody>
      <dsp:txXfrm rot="-5400000">
        <a:off x="3223439" y="5287435"/>
        <a:ext cx="5713775" cy="310204"/>
      </dsp:txXfrm>
    </dsp:sp>
    <dsp:sp modelId="{1E798A42-D596-4D22-AD5E-6DF4B74333AD}">
      <dsp:nvSpPr>
        <dsp:cNvPr id="0" name=""/>
        <dsp:cNvSpPr/>
      </dsp:nvSpPr>
      <dsp:spPr>
        <a:xfrm>
          <a:off x="0" y="5273224"/>
          <a:ext cx="3223438" cy="33862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dirty="0" smtClean="0"/>
            <a:t>Letonika</a:t>
          </a:r>
          <a:endParaRPr lang="lv-LV" sz="1700" kern="1200" dirty="0"/>
        </a:p>
      </dsp:txBody>
      <dsp:txXfrm>
        <a:off x="16530" y="5289754"/>
        <a:ext cx="3190378" cy="3055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176C6-B84D-47E6-A809-95DB929F1FE1}">
      <dsp:nvSpPr>
        <dsp:cNvPr id="0" name=""/>
        <dsp:cNvSpPr/>
      </dsp:nvSpPr>
      <dsp:spPr>
        <a:xfrm>
          <a:off x="0" y="4424029"/>
          <a:ext cx="4888522" cy="72579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Valsts pētījumu programmu ieviešana</a:t>
          </a:r>
          <a:endParaRPr lang="lv-LV" sz="1300" kern="1200" dirty="0"/>
        </a:p>
      </dsp:txBody>
      <dsp:txXfrm>
        <a:off x="0" y="4424029"/>
        <a:ext cx="4888522" cy="391931"/>
      </dsp:txXfrm>
    </dsp:sp>
    <dsp:sp modelId="{947AD5F7-FDF4-4107-B510-42780A7CC20B}">
      <dsp:nvSpPr>
        <dsp:cNvPr id="0" name=""/>
        <dsp:cNvSpPr/>
      </dsp:nvSpPr>
      <dsp:spPr>
        <a:xfrm>
          <a:off x="0" y="4801444"/>
          <a:ext cx="4888522" cy="333867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kern="1200" dirty="0" smtClean="0"/>
            <a:t>Pagaidām pāragri novērtēt sadarbības starp iesaistītajām pusēm pētījumu īstenošanas gaitā, jo līgumi vēl tiek tikai slēgti</a:t>
          </a:r>
          <a:endParaRPr lang="lv-LV" sz="1000" kern="1200" dirty="0"/>
        </a:p>
      </dsp:txBody>
      <dsp:txXfrm>
        <a:off x="0" y="4801444"/>
        <a:ext cx="4888522" cy="333867"/>
      </dsp:txXfrm>
    </dsp:sp>
    <dsp:sp modelId="{D558C108-4995-49E1-ACC7-574406A60ECA}">
      <dsp:nvSpPr>
        <dsp:cNvPr id="0" name=""/>
        <dsp:cNvSpPr/>
      </dsp:nvSpPr>
      <dsp:spPr>
        <a:xfrm rot="10800000">
          <a:off x="0" y="3318637"/>
          <a:ext cx="4888522" cy="1116278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Apstiprinātas 14 valsts pētījumu programmas</a:t>
          </a:r>
          <a:endParaRPr lang="lv-LV" sz="1300" kern="1200" dirty="0"/>
        </a:p>
      </dsp:txBody>
      <dsp:txXfrm rot="10800000">
        <a:off x="0" y="3318637"/>
        <a:ext cx="4888522" cy="725324"/>
      </dsp:txXfrm>
    </dsp:sp>
    <dsp:sp modelId="{F95B4A94-D244-43A0-9C95-68CD0F652DD5}">
      <dsp:nvSpPr>
        <dsp:cNvPr id="0" name=""/>
        <dsp:cNvSpPr/>
      </dsp:nvSpPr>
      <dsp:spPr>
        <a:xfrm rot="10800000">
          <a:off x="0" y="2213246"/>
          <a:ext cx="4888522" cy="1116278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Programmu konkurss</a:t>
          </a:r>
          <a:endParaRPr lang="lv-LV" sz="1300" kern="1200" dirty="0"/>
        </a:p>
      </dsp:txBody>
      <dsp:txXfrm rot="-10800000">
        <a:off x="0" y="2213246"/>
        <a:ext cx="4888522" cy="391813"/>
      </dsp:txXfrm>
    </dsp:sp>
    <dsp:sp modelId="{4C879D9A-101F-4686-A178-C46EA7774054}">
      <dsp:nvSpPr>
        <dsp:cNvPr id="0" name=""/>
        <dsp:cNvSpPr/>
      </dsp:nvSpPr>
      <dsp:spPr>
        <a:xfrm>
          <a:off x="0" y="2605059"/>
          <a:ext cx="4888522" cy="333767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kern="1200" dirty="0" smtClean="0"/>
            <a:t>Konkursa nolikums un pētījumu uzdevumi tiek saskaņoti gan ar ministrijām, gan arī iesniegtajiem priekšlikumiem no ideju konkursa </a:t>
          </a:r>
          <a:endParaRPr lang="lv-LV" sz="1000" kern="1200" dirty="0"/>
        </a:p>
      </dsp:txBody>
      <dsp:txXfrm>
        <a:off x="0" y="2605059"/>
        <a:ext cx="4888522" cy="333767"/>
      </dsp:txXfrm>
    </dsp:sp>
    <dsp:sp modelId="{B00CC3F1-1F2C-4597-BBD2-BFF3B415AD80}">
      <dsp:nvSpPr>
        <dsp:cNvPr id="0" name=""/>
        <dsp:cNvSpPr/>
      </dsp:nvSpPr>
      <dsp:spPr>
        <a:xfrm rot="10800000">
          <a:off x="0" y="1107854"/>
          <a:ext cx="4888522" cy="1116278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Ideju konkurss</a:t>
          </a:r>
          <a:endParaRPr lang="lv-LV" sz="1300" kern="1200" dirty="0"/>
        </a:p>
      </dsp:txBody>
      <dsp:txXfrm rot="-10800000">
        <a:off x="0" y="1107854"/>
        <a:ext cx="4888522" cy="391813"/>
      </dsp:txXfrm>
    </dsp:sp>
    <dsp:sp modelId="{92F995B4-A941-46F6-8802-7305312708EF}">
      <dsp:nvSpPr>
        <dsp:cNvPr id="0" name=""/>
        <dsp:cNvSpPr/>
      </dsp:nvSpPr>
      <dsp:spPr>
        <a:xfrm>
          <a:off x="0" y="1499668"/>
          <a:ext cx="4888522" cy="333767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kern="1200" dirty="0" smtClean="0"/>
            <a:t>Atbilstoši apstiprinātajām prioritātēm tiek izsludināts programmu priekšlikumu konkurss </a:t>
          </a:r>
          <a:endParaRPr lang="lv-LV" sz="1000" kern="1200" dirty="0"/>
        </a:p>
      </dsp:txBody>
      <dsp:txXfrm>
        <a:off x="0" y="1499668"/>
        <a:ext cx="4888522" cy="333767"/>
      </dsp:txXfrm>
    </dsp:sp>
    <dsp:sp modelId="{EE6EF341-1A38-48C8-821B-E65769617EF9}">
      <dsp:nvSpPr>
        <dsp:cNvPr id="0" name=""/>
        <dsp:cNvSpPr/>
      </dsp:nvSpPr>
      <dsp:spPr>
        <a:xfrm rot="10800000">
          <a:off x="0" y="2462"/>
          <a:ext cx="4888522" cy="1116278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/>
            <a:t>Prioritātes</a:t>
          </a:r>
          <a:endParaRPr lang="lv-LV" sz="1300" kern="1200" dirty="0"/>
        </a:p>
      </dsp:txBody>
      <dsp:txXfrm rot="-10800000">
        <a:off x="0" y="2462"/>
        <a:ext cx="4888522" cy="391813"/>
      </dsp:txXfrm>
    </dsp:sp>
    <dsp:sp modelId="{2B56A68C-D0A7-45C0-82D7-B93343E72064}">
      <dsp:nvSpPr>
        <dsp:cNvPr id="0" name=""/>
        <dsp:cNvSpPr/>
      </dsp:nvSpPr>
      <dsp:spPr>
        <a:xfrm>
          <a:off x="0" y="394276"/>
          <a:ext cx="4888522" cy="333767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kern="1200" dirty="0" smtClean="0"/>
            <a:t>IZM piedāvātie prioritārie virzieni tiek apstiprināti MK</a:t>
          </a:r>
          <a:endParaRPr lang="lv-LV" sz="1000" kern="1200" dirty="0"/>
        </a:p>
      </dsp:txBody>
      <dsp:txXfrm>
        <a:off x="0" y="394276"/>
        <a:ext cx="4888522" cy="3337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9D3F8-1A1F-4F32-9175-D20F5150381F}">
      <dsp:nvSpPr>
        <dsp:cNvPr id="0" name=""/>
        <dsp:cNvSpPr/>
      </dsp:nvSpPr>
      <dsp:spPr>
        <a:xfrm rot="5400000">
          <a:off x="4802811" y="-2744629"/>
          <a:ext cx="944555" cy="643381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>
              <a:latin typeface="Calibri" panose="020F0502020204030204"/>
              <a:ea typeface="+mn-ea"/>
              <a:cs typeface="+mn-cs"/>
            </a:rPr>
            <a:t>Vadošā iestāde izstrādā tiesisko regulējumu un metodoloģiskās vadlīnijas</a:t>
          </a:r>
          <a:endParaRPr lang="lv-LV" sz="1400" kern="1200" dirty="0"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>
              <a:latin typeface="Calibri" panose="020F0502020204030204"/>
              <a:ea typeface="+mn-ea"/>
              <a:cs typeface="+mn-cs"/>
            </a:rPr>
            <a:t>Izvērtēšanas plāns 2014-2020 un ikgadējais izvērtēšanas plāns</a:t>
          </a:r>
          <a:endParaRPr lang="lv-LV" sz="1400" kern="1200" dirty="0"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>
              <a:latin typeface="Calibri" panose="020F0502020204030204"/>
              <a:ea typeface="+mn-ea"/>
              <a:cs typeface="+mn-cs"/>
            </a:rPr>
            <a:t>Izvērtējuma tēmu priekšlikumi iekļaušanai ikgadējā izvērtēšanas plānā</a:t>
          </a:r>
          <a:endParaRPr lang="lv-LV" sz="1400" kern="1200" dirty="0">
            <a:latin typeface="Calibri" panose="020F0502020204030204"/>
            <a:ea typeface="+mn-ea"/>
            <a:cs typeface="+mn-cs"/>
          </a:endParaRPr>
        </a:p>
      </dsp:txBody>
      <dsp:txXfrm rot="-5400000">
        <a:off x="2058183" y="46108"/>
        <a:ext cx="6387704" cy="852337"/>
      </dsp:txXfrm>
    </dsp:sp>
    <dsp:sp modelId="{4056C89A-8215-438C-8EC9-2688B12D4166}">
      <dsp:nvSpPr>
        <dsp:cNvPr id="0" name=""/>
        <dsp:cNvSpPr/>
      </dsp:nvSpPr>
      <dsp:spPr>
        <a:xfrm>
          <a:off x="626" y="52776"/>
          <a:ext cx="2057555" cy="84617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 smtClean="0">
              <a:latin typeface="Calibri" panose="020F0502020204030204"/>
              <a:ea typeface="+mn-ea"/>
              <a:cs typeface="+mn-cs"/>
            </a:rPr>
            <a:t>Izvērtēšanas plānošana</a:t>
          </a:r>
          <a:endParaRPr lang="lv-LV" sz="1600" i="1" kern="1200" dirty="0">
            <a:latin typeface="Calibri" panose="020F0502020204030204"/>
            <a:ea typeface="+mn-ea"/>
            <a:cs typeface="+mn-cs"/>
          </a:endParaRPr>
        </a:p>
      </dsp:txBody>
      <dsp:txXfrm>
        <a:off x="41933" y="94083"/>
        <a:ext cx="1974941" cy="763561"/>
      </dsp:txXfrm>
    </dsp:sp>
    <dsp:sp modelId="{01EC08F6-F0C0-4267-B840-F01C004EE48E}">
      <dsp:nvSpPr>
        <dsp:cNvPr id="0" name=""/>
        <dsp:cNvSpPr/>
      </dsp:nvSpPr>
      <dsp:spPr>
        <a:xfrm rot="5400000">
          <a:off x="4877361" y="-1805567"/>
          <a:ext cx="801130" cy="643482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>
              <a:latin typeface="Calibri" panose="020F0502020204030204"/>
              <a:ea typeface="+mn-ea"/>
              <a:cs typeface="+mn-cs"/>
            </a:rPr>
            <a:t> Vadošā iestāde nodrošina izvērtējumu organizēšanu /  Atbildīgās iestādes nodrošina izvērtējumu organizēšanu, saskaņojot to ar vadošo iestādi un iesaistot vadošās iestādes Izvērtēšanas nodaļas pārstāvi</a:t>
          </a:r>
          <a:endParaRPr lang="lv-LV" sz="1400" kern="1200" dirty="0">
            <a:latin typeface="Calibri" panose="020F0502020204030204"/>
            <a:ea typeface="+mn-ea"/>
            <a:cs typeface="+mn-cs"/>
          </a:endParaRPr>
        </a:p>
      </dsp:txBody>
      <dsp:txXfrm rot="-5400000">
        <a:off x="2060514" y="1050388"/>
        <a:ext cx="6395716" cy="722914"/>
      </dsp:txXfrm>
    </dsp:sp>
    <dsp:sp modelId="{C914ADD4-C466-4393-A016-ED9442C6BF0E}">
      <dsp:nvSpPr>
        <dsp:cNvPr id="0" name=""/>
        <dsp:cNvSpPr/>
      </dsp:nvSpPr>
      <dsp:spPr>
        <a:xfrm>
          <a:off x="626" y="988757"/>
          <a:ext cx="2059888" cy="84617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smtClean="0">
              <a:latin typeface="Calibri" panose="020F0502020204030204"/>
              <a:ea typeface="+mn-ea"/>
              <a:cs typeface="+mn-cs"/>
            </a:rPr>
            <a:t>Izvērtējumu organizēšana</a:t>
          </a:r>
          <a:endParaRPr lang="lv-LV" sz="1600" b="0" i="1" kern="1200">
            <a:latin typeface="Calibri" panose="020F0502020204030204"/>
            <a:ea typeface="+mn-ea"/>
            <a:cs typeface="+mn-cs"/>
          </a:endParaRPr>
        </a:p>
      </dsp:txBody>
      <dsp:txXfrm>
        <a:off x="41933" y="1030064"/>
        <a:ext cx="1977274" cy="763561"/>
      </dsp:txXfrm>
    </dsp:sp>
    <dsp:sp modelId="{F98FC8A8-127C-4BFF-A4B6-F78456C46F15}">
      <dsp:nvSpPr>
        <dsp:cNvPr id="0" name=""/>
        <dsp:cNvSpPr/>
      </dsp:nvSpPr>
      <dsp:spPr>
        <a:xfrm rot="5400000">
          <a:off x="4831334" y="-926029"/>
          <a:ext cx="801130" cy="643482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Izvērtējumu veic no KP fondu ieviešanas neatkarīgi iekšējie  (vadošās vai atbildīgās iestādes) vai ārējie (iepirkumu rezultātā izvēlēti) eksperti, vai arī kopīgi</a:t>
          </a:r>
          <a:endParaRPr lang="lv-LV" sz="1400" kern="1200" dirty="0">
            <a:latin typeface="Calibri" panose="020F0502020204030204"/>
            <a:ea typeface="+mn-ea"/>
            <a:cs typeface="+mn-cs"/>
          </a:endParaRPr>
        </a:p>
      </dsp:txBody>
      <dsp:txXfrm rot="-5400000">
        <a:off x="2014487" y="1929926"/>
        <a:ext cx="6395716" cy="722914"/>
      </dsp:txXfrm>
    </dsp:sp>
    <dsp:sp modelId="{C23A93C0-FC4D-4E26-9357-A24229A341A0}">
      <dsp:nvSpPr>
        <dsp:cNvPr id="0" name=""/>
        <dsp:cNvSpPr/>
      </dsp:nvSpPr>
      <dsp:spPr>
        <a:xfrm>
          <a:off x="626" y="1875547"/>
          <a:ext cx="2059888" cy="84617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smtClean="0">
              <a:latin typeface="Calibri" panose="020F0502020204030204"/>
              <a:ea typeface="+mn-ea"/>
              <a:cs typeface="+mn-cs"/>
            </a:rPr>
            <a:t>Izvērtējumu veikšana</a:t>
          </a:r>
          <a:endParaRPr lang="lv-LV" sz="1600" i="1" kern="1200">
            <a:latin typeface="Calibri" panose="020F0502020204030204"/>
            <a:ea typeface="+mn-ea"/>
            <a:cs typeface="+mn-cs"/>
          </a:endParaRPr>
        </a:p>
      </dsp:txBody>
      <dsp:txXfrm>
        <a:off x="41933" y="1916854"/>
        <a:ext cx="1977274" cy="763561"/>
      </dsp:txXfrm>
    </dsp:sp>
    <dsp:sp modelId="{53ABBE7E-F38B-4957-99F7-36E86C7F6807}">
      <dsp:nvSpPr>
        <dsp:cNvPr id="0" name=""/>
        <dsp:cNvSpPr/>
      </dsp:nvSpPr>
      <dsp:spPr>
        <a:xfrm rot="5400000">
          <a:off x="4904945" y="-59929"/>
          <a:ext cx="724462" cy="645682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KIDG un atsevišķos gadījumos piesaistīti ārējie nozares eksperti nodrošina izvērtējumu kvalitātes uzraudzību</a:t>
          </a: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Atsevišķu izvērtējumu uzraudzībai izveido izvērtējuma uzraudzības grupu</a:t>
          </a:r>
          <a:endParaRPr lang="lv-LV" sz="1400" kern="1200" dirty="0"/>
        </a:p>
      </dsp:txBody>
      <dsp:txXfrm rot="-5400000">
        <a:off x="2038763" y="2841618"/>
        <a:ext cx="6421462" cy="653732"/>
      </dsp:txXfrm>
    </dsp:sp>
    <dsp:sp modelId="{7E72C3D6-0503-4653-BA55-9B0801C909E8}">
      <dsp:nvSpPr>
        <dsp:cNvPr id="0" name=""/>
        <dsp:cNvSpPr/>
      </dsp:nvSpPr>
      <dsp:spPr>
        <a:xfrm>
          <a:off x="626" y="2762337"/>
          <a:ext cx="2038136" cy="81229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/>
            <a:t>Izvērtējumu kvalitātes nodrošināšana</a:t>
          </a:r>
        </a:p>
      </dsp:txBody>
      <dsp:txXfrm>
        <a:off x="40279" y="2801990"/>
        <a:ext cx="1958830" cy="732988"/>
      </dsp:txXfrm>
    </dsp:sp>
    <dsp:sp modelId="{040F35EF-348C-43FC-9C6A-C05ECDED55A8}">
      <dsp:nvSpPr>
        <dsp:cNvPr id="0" name=""/>
        <dsp:cNvSpPr/>
      </dsp:nvSpPr>
      <dsp:spPr>
        <a:xfrm rot="5400000">
          <a:off x="4834357" y="795109"/>
          <a:ext cx="841777" cy="648205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Izvērtējuma veicēji sagatavo ziņojumu, sadarbībā ar  izvērtējuma organizētāju -secinājumus un rekomendācijas.</a:t>
          </a: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KIDG saskaņo rekomendācijas un lemj par to iekļaušanu </a:t>
          </a:r>
          <a:r>
            <a:rPr lang="lv-LV" sz="1400" b="0" kern="1200" dirty="0" smtClean="0"/>
            <a:t>Izvērtēšanas rekomendāciju ieviešanas plānā</a:t>
          </a:r>
          <a:endParaRPr lang="lv-LV" sz="1400" kern="1200" dirty="0"/>
        </a:p>
      </dsp:txBody>
      <dsp:txXfrm rot="-5400000">
        <a:off x="2014220" y="3656338"/>
        <a:ext cx="6440959" cy="759593"/>
      </dsp:txXfrm>
    </dsp:sp>
    <dsp:sp modelId="{9187552D-FA98-4780-81C6-F0784EF290CB}">
      <dsp:nvSpPr>
        <dsp:cNvPr id="0" name=""/>
        <dsp:cNvSpPr/>
      </dsp:nvSpPr>
      <dsp:spPr>
        <a:xfrm>
          <a:off x="626" y="3629988"/>
          <a:ext cx="2013593" cy="81229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/>
            <a:t>Izvērtējumu ziņojumu sagatavošana</a:t>
          </a:r>
        </a:p>
      </dsp:txBody>
      <dsp:txXfrm>
        <a:off x="40279" y="3669641"/>
        <a:ext cx="1934287" cy="732988"/>
      </dsp:txXfrm>
    </dsp:sp>
    <dsp:sp modelId="{39C1B644-C585-42CF-833C-DDBED9C3A9EB}">
      <dsp:nvSpPr>
        <dsp:cNvPr id="0" name=""/>
        <dsp:cNvSpPr/>
      </dsp:nvSpPr>
      <dsp:spPr>
        <a:xfrm rot="5400000">
          <a:off x="4848703" y="1663749"/>
          <a:ext cx="813724" cy="648150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Rekomendācijas ievieš par ieviešanu atbildīgā iestāde</a:t>
          </a:r>
          <a:endParaRPr lang="lv-LV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400" kern="1200" dirty="0" smtClean="0"/>
            <a:t>Rekomendāciju ieviešanas uzraudzību nodrošina KIDG un Uzraudzības komiteja</a:t>
          </a:r>
          <a:endParaRPr lang="lv-LV" sz="1400" kern="1200" dirty="0"/>
        </a:p>
      </dsp:txBody>
      <dsp:txXfrm rot="-5400000">
        <a:off x="2014815" y="4537361"/>
        <a:ext cx="6441779" cy="734278"/>
      </dsp:txXfrm>
    </dsp:sp>
    <dsp:sp modelId="{22A1DBE2-71F1-4D97-A77B-3BFC57B66E38}">
      <dsp:nvSpPr>
        <dsp:cNvPr id="0" name=""/>
        <dsp:cNvSpPr/>
      </dsp:nvSpPr>
      <dsp:spPr>
        <a:xfrm>
          <a:off x="626" y="4498353"/>
          <a:ext cx="2014188" cy="81229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/>
            <a:t>Ieteikumu ieviešana un uzraudzība</a:t>
          </a:r>
        </a:p>
      </dsp:txBody>
      <dsp:txXfrm>
        <a:off x="40279" y="4538006"/>
        <a:ext cx="1934882" cy="732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D0DF3-CD0C-424B-8D51-6B9F7458CB24}" type="datetimeFigureOut">
              <a:rPr lang="lv-LV" smtClean="0"/>
              <a:t>10.12.2014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36E3E-FC90-4025-A328-9E45FDFBD94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948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BB029-EA78-B342-8B6F-A8BECC6DBE4A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F0EBB-E2B8-2E49-A6BD-01AF6A52B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5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0EBB-E2B8-2E49-A6BD-01AF6A52B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44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Prioritārie virzieni VS programmām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Ministru kabineta 2013.gada 20.novembra rīkojums Nr.551 „Par prioritārajiem virzieniem zinātnē 2014.-2017.gadā” </a:t>
            </a:r>
            <a:endParaRPr lang="lv-LV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0EBB-E2B8-2E49-A6BD-01AF6A52B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90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0EBB-E2B8-2E49-A6BD-01AF6A52B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9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6AFC-CCC9-7B42-BF4B-2EB0EA0A0B30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EF93-277D-8842-982D-E4B0E9FB83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4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6AFC-CCC9-7B42-BF4B-2EB0EA0A0B30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EF93-277D-8842-982D-E4B0E9FB83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1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6AFC-CCC9-7B42-BF4B-2EB0EA0A0B30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EF93-277D-8842-982D-E4B0E9FB83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6AFC-CCC9-7B42-BF4B-2EB0EA0A0B30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EF93-277D-8842-982D-E4B0E9FB83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2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6AFC-CCC9-7B42-BF4B-2EB0EA0A0B30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EF93-277D-8842-982D-E4B0E9FB83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5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6AFC-CCC9-7B42-BF4B-2EB0EA0A0B30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EF93-277D-8842-982D-E4B0E9FB83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75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6AFC-CCC9-7B42-BF4B-2EB0EA0A0B30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EF93-277D-8842-982D-E4B0E9FB83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0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6AFC-CCC9-7B42-BF4B-2EB0EA0A0B30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EF93-277D-8842-982D-E4B0E9FB83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6AFC-CCC9-7B42-BF4B-2EB0EA0A0B30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EF93-277D-8842-982D-E4B0E9FB83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6AFC-CCC9-7B42-BF4B-2EB0EA0A0B30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EF93-277D-8842-982D-E4B0E9FB83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6AFC-CCC9-7B42-BF4B-2EB0EA0A0B30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EF93-277D-8842-982D-E4B0E9FB83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5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56AFC-CCC9-7B42-BF4B-2EB0EA0A0B30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7EF93-277D-8842-982D-E4B0E9FB83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7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>
                <a:solidFill>
                  <a:srgbClr val="376092"/>
                </a:solidFill>
              </a:rPr>
              <a:t>Valsts pārvaldes institūciju </a:t>
            </a:r>
            <a:r>
              <a:rPr lang="lv-LV" b="1" dirty="0" smtClean="0">
                <a:solidFill>
                  <a:srgbClr val="376092"/>
                </a:solidFill>
              </a:rPr>
              <a:t>pasūtīto pētījumu</a:t>
            </a:r>
            <a:r>
              <a:rPr lang="lv-LV" b="1" dirty="0">
                <a:solidFill>
                  <a:srgbClr val="376092"/>
                </a:solidFill>
              </a:rPr>
              <a:t/>
            </a:r>
            <a:br>
              <a:rPr lang="lv-LV" b="1" dirty="0">
                <a:solidFill>
                  <a:srgbClr val="376092"/>
                </a:solidFill>
              </a:rPr>
            </a:br>
            <a:r>
              <a:rPr lang="lv-LV" b="1" dirty="0" smtClean="0">
                <a:solidFill>
                  <a:srgbClr val="376092"/>
                </a:solidFill>
              </a:rPr>
              <a:t>koordinācijas sistēma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384751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sz="2400" dirty="0" err="1" smtClean="0"/>
              <a:t>Pārresoru</a:t>
            </a:r>
            <a:r>
              <a:rPr lang="en-US" sz="2400" dirty="0" smtClean="0"/>
              <a:t> </a:t>
            </a:r>
            <a:r>
              <a:rPr lang="en-US" sz="2400" dirty="0" err="1" smtClean="0"/>
              <a:t>koordinācijas</a:t>
            </a:r>
            <a:r>
              <a:rPr lang="en-US" sz="2400" dirty="0" smtClean="0"/>
              <a:t> </a:t>
            </a:r>
            <a:r>
              <a:rPr lang="en-US" sz="2400" dirty="0" err="1" smtClean="0"/>
              <a:t>centrs</a:t>
            </a:r>
            <a:endParaRPr lang="en-US" sz="2400" dirty="0" smtClean="0"/>
          </a:p>
          <a:p>
            <a:pPr algn="r"/>
            <a:r>
              <a:rPr lang="en-US" sz="2400" dirty="0" smtClean="0"/>
              <a:t>201</a:t>
            </a:r>
            <a:r>
              <a:rPr lang="lv-LV" sz="2400" dirty="0" smtClean="0"/>
              <a:t>4</a:t>
            </a:r>
            <a:r>
              <a:rPr lang="en-US" sz="2400" dirty="0" smtClean="0"/>
              <a:t>.</a:t>
            </a:r>
            <a:r>
              <a:rPr lang="en-US" sz="2400" dirty="0" err="1" smtClean="0"/>
              <a:t>gada</a:t>
            </a:r>
            <a:r>
              <a:rPr lang="en-US" sz="2400" dirty="0" smtClean="0"/>
              <a:t> </a:t>
            </a:r>
            <a:r>
              <a:rPr lang="lv-LV" sz="2400" dirty="0" smtClean="0"/>
              <a:t>10</a:t>
            </a:r>
            <a:r>
              <a:rPr lang="en-US" sz="2400" dirty="0" smtClean="0"/>
              <a:t>.</a:t>
            </a:r>
            <a:r>
              <a:rPr lang="lv-LV" sz="2400" dirty="0" smtClean="0"/>
              <a:t>decembris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969730"/>
            <a:ext cx="8510463" cy="0"/>
          </a:xfrm>
          <a:prstGeom prst="line">
            <a:avLst/>
          </a:prstGeom>
          <a:ln w="952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5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1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lv-LV" sz="3600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NAP2020 pieredze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3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sz="2800" dirty="0" smtClean="0"/>
              <a:t>34 indikatori prioritātē “Cilvēka drošumspēja”, no tiem: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§"/>
            </a:pPr>
            <a:r>
              <a:rPr lang="lv-LV" sz="2400" dirty="0" smtClean="0"/>
              <a:t>starptautiski makro līmeņa dati – 1;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§"/>
            </a:pPr>
            <a:r>
              <a:rPr lang="lv-LV" sz="2400" dirty="0" smtClean="0"/>
              <a:t>tautas skaitīšanas un reģistru dati – 11;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§"/>
            </a:pPr>
            <a:r>
              <a:rPr lang="lv-LV" sz="2400" dirty="0" smtClean="0"/>
              <a:t>nacionāla mēroga apsekojumu dati – 2;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§"/>
            </a:pPr>
            <a:r>
              <a:rPr lang="lv-LV" sz="2400" dirty="0" smtClean="0"/>
              <a:t>starptautisku salīdzinošu pētījumu dati - 20: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lv-LV" sz="2200" dirty="0" smtClean="0"/>
              <a:t>6 – Eiropas Sociālais pētījums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lv-LV" sz="2200" dirty="0" smtClean="0"/>
              <a:t>6 – EU-SILC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lv-LV" sz="2200" dirty="0" smtClean="0"/>
              <a:t>2 – FINBALT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lv-LV" sz="2200" dirty="0" smtClean="0"/>
              <a:t>2 – OECD PISA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lv-LV" sz="2200" dirty="0" smtClean="0"/>
              <a:t>1 – Mājsaimniecību budžeta apsekojums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lv-LV" sz="2200" dirty="0" smtClean="0"/>
              <a:t>1 – HBSC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lv-LV" sz="2200" dirty="0" smtClean="0"/>
              <a:t>1 – Monitorings par atkarību izraisošo vielu lietošanu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lv-LV" sz="2200" dirty="0" smtClean="0"/>
              <a:t>1 – Pieaugušo izglītības pētījums</a:t>
            </a:r>
            <a:endParaRPr lang="lv-LV" sz="26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56495"/>
            <a:ext cx="8510463" cy="0"/>
          </a:xfrm>
          <a:prstGeom prst="line">
            <a:avLst/>
          </a:prstGeom>
          <a:ln w="952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97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7090"/>
            <a:ext cx="8579922" cy="1010867"/>
          </a:xfrm>
        </p:spPr>
        <p:txBody>
          <a:bodyPr>
            <a:normAutofit/>
          </a:bodyPr>
          <a:lstStyle/>
          <a:p>
            <a:pPr algn="l"/>
            <a:r>
              <a:rPr lang="lv-LV" sz="3000" dirty="0">
                <a:solidFill>
                  <a:srgbClr val="376092"/>
                </a:solidFill>
                <a:latin typeface="Helvetica"/>
                <a:cs typeface="Helvetica"/>
              </a:rPr>
              <a:t>Valsts pētījumu </a:t>
            </a:r>
            <a:r>
              <a:rPr lang="lv-LV" sz="3000" dirty="0" smtClean="0">
                <a:solidFill>
                  <a:srgbClr val="376092"/>
                </a:solidFill>
                <a:latin typeface="Helvetica"/>
                <a:cs typeface="Helvetica"/>
              </a:rPr>
              <a:t>programma 2014</a:t>
            </a:r>
            <a:r>
              <a:rPr lang="lv-LV" sz="3000" dirty="0">
                <a:solidFill>
                  <a:srgbClr val="376092"/>
                </a:solidFill>
                <a:latin typeface="Helvetica"/>
                <a:cs typeface="Helvetica"/>
              </a:rPr>
              <a:t>. – 2017.gadam</a:t>
            </a:r>
            <a:endParaRPr lang="lv-LV" sz="3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7021940"/>
              </p:ext>
            </p:extLst>
          </p:nvPr>
        </p:nvGraphicFramePr>
        <p:xfrm>
          <a:off x="83127" y="1151792"/>
          <a:ext cx="8953995" cy="5617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892735"/>
            <a:ext cx="8510463" cy="0"/>
          </a:xfrm>
          <a:prstGeom prst="line">
            <a:avLst/>
          </a:prstGeom>
          <a:ln w="952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751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66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lv-LV" sz="3400" dirty="0">
                <a:solidFill>
                  <a:srgbClr val="376092"/>
                </a:solidFill>
                <a:latin typeface="Helvetica"/>
                <a:cs typeface="Helvetica"/>
              </a:rPr>
              <a:t>Valsts pētījumu </a:t>
            </a:r>
            <a:r>
              <a:rPr lang="lv-LV" sz="3400" dirty="0" smtClean="0">
                <a:solidFill>
                  <a:srgbClr val="376092"/>
                </a:solidFill>
                <a:latin typeface="Helvetica"/>
                <a:cs typeface="Helvetica"/>
              </a:rPr>
              <a:t>programmas darbības modelis</a:t>
            </a:r>
            <a:endParaRPr lang="lv-LV" sz="3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9323882"/>
              </p:ext>
            </p:extLst>
          </p:nvPr>
        </p:nvGraphicFramePr>
        <p:xfrm>
          <a:off x="589083" y="1503485"/>
          <a:ext cx="4888523" cy="5152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0" y="1156495"/>
            <a:ext cx="8510463" cy="0"/>
          </a:xfrm>
          <a:prstGeom prst="line">
            <a:avLst/>
          </a:prstGeom>
          <a:ln w="952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71039" y="2532185"/>
            <a:ext cx="33762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Plānotais finansējums – aptuveni 6 </a:t>
            </a:r>
            <a:r>
              <a:rPr lang="lv-LV" dirty="0" err="1" smtClean="0"/>
              <a:t>mlj</a:t>
            </a:r>
            <a:r>
              <a:rPr lang="lv-LV" dirty="0" smtClean="0"/>
              <a:t> </a:t>
            </a:r>
            <a:r>
              <a:rPr lang="lv-LV" i="1" dirty="0" err="1" smtClean="0"/>
              <a:t>euro</a:t>
            </a:r>
            <a:r>
              <a:rPr lang="lv-LV" dirty="0" smtClean="0"/>
              <a:t> gadā, 9 </a:t>
            </a:r>
            <a:r>
              <a:rPr lang="lv-LV" dirty="0" err="1" smtClean="0"/>
              <a:t>mlj</a:t>
            </a:r>
            <a:r>
              <a:rPr lang="lv-LV" dirty="0" smtClean="0"/>
              <a:t> </a:t>
            </a:r>
            <a:r>
              <a:rPr lang="lv-LV" i="1" dirty="0" err="1" smtClean="0"/>
              <a:t>euro</a:t>
            </a:r>
            <a:r>
              <a:rPr lang="lv-LV" dirty="0" smtClean="0"/>
              <a:t> 2017.gadā</a:t>
            </a:r>
          </a:p>
          <a:p>
            <a:endParaRPr lang="lv-LV" dirty="0" smtClean="0"/>
          </a:p>
          <a:p>
            <a:r>
              <a:rPr lang="lv-LV" dirty="0" smtClean="0"/>
              <a:t>Vienas pētījumu programmas izmaksas četriem gadiem: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dirty="0" smtClean="0"/>
              <a:t>vidēji 2,25 </a:t>
            </a:r>
            <a:r>
              <a:rPr lang="lv-LV" dirty="0" err="1" smtClean="0"/>
              <a:t>mlj</a:t>
            </a:r>
            <a:r>
              <a:rPr lang="lv-LV" dirty="0" smtClean="0"/>
              <a:t> </a:t>
            </a:r>
            <a:r>
              <a:rPr lang="lv-LV" i="1" dirty="0" err="1" smtClean="0"/>
              <a:t>euro</a:t>
            </a:r>
            <a:r>
              <a:rPr lang="lv-LV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dirty="0" smtClean="0"/>
              <a:t>min 200 000 </a:t>
            </a:r>
            <a:r>
              <a:rPr lang="lv-LV" i="1" dirty="0" err="1" smtClean="0"/>
              <a:t>euro</a:t>
            </a:r>
            <a:endParaRPr lang="lv-LV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dirty="0" err="1"/>
              <a:t>m</a:t>
            </a:r>
            <a:r>
              <a:rPr lang="lv-LV" dirty="0" err="1" smtClean="0"/>
              <a:t>ax</a:t>
            </a:r>
            <a:r>
              <a:rPr lang="lv-LV" dirty="0" smtClean="0"/>
              <a:t> 4,5 </a:t>
            </a:r>
            <a:r>
              <a:rPr lang="lv-LV" dirty="0" err="1" smtClean="0"/>
              <a:t>mlj</a:t>
            </a:r>
            <a:r>
              <a:rPr lang="lv-LV" dirty="0" smtClean="0"/>
              <a:t> </a:t>
            </a:r>
            <a:r>
              <a:rPr lang="lv-LV" i="1" dirty="0" err="1" smtClean="0"/>
              <a:t>euro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2434428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864095"/>
          </a:xfrm>
        </p:spPr>
        <p:txBody>
          <a:bodyPr>
            <a:normAutofit/>
          </a:bodyPr>
          <a:lstStyle/>
          <a:p>
            <a:pPr algn="l"/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 fondu izvērtēšana</a:t>
            </a:r>
            <a:endParaRPr lang="lv-LV" sz="3600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46997053"/>
              </p:ext>
            </p:extLst>
          </p:nvPr>
        </p:nvGraphicFramePr>
        <p:xfrm>
          <a:off x="395536" y="1196752"/>
          <a:ext cx="8496944" cy="53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/>
          <p:cNvSpPr/>
          <p:nvPr/>
        </p:nvSpPr>
        <p:spPr>
          <a:xfrm>
            <a:off x="1187624" y="2060848"/>
            <a:ext cx="301625" cy="258445"/>
          </a:xfrm>
          <a:prstGeom prst="downArrow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44546A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v-LV"/>
          </a:p>
        </p:txBody>
      </p:sp>
      <p:sp>
        <p:nvSpPr>
          <p:cNvPr id="7" name="Down Arrow 6"/>
          <p:cNvSpPr/>
          <p:nvPr/>
        </p:nvSpPr>
        <p:spPr>
          <a:xfrm>
            <a:off x="1187624" y="2924944"/>
            <a:ext cx="301625" cy="258445"/>
          </a:xfrm>
          <a:prstGeom prst="downArrow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44546A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v-LV"/>
          </a:p>
        </p:txBody>
      </p:sp>
      <p:sp>
        <p:nvSpPr>
          <p:cNvPr id="8" name="Down Arrow 7"/>
          <p:cNvSpPr/>
          <p:nvPr/>
        </p:nvSpPr>
        <p:spPr>
          <a:xfrm>
            <a:off x="1187624" y="3789040"/>
            <a:ext cx="301625" cy="258445"/>
          </a:xfrm>
          <a:prstGeom prst="downArrow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44546A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v-LV"/>
          </a:p>
        </p:txBody>
      </p:sp>
      <p:sp>
        <p:nvSpPr>
          <p:cNvPr id="9" name="Down Arrow 8"/>
          <p:cNvSpPr/>
          <p:nvPr/>
        </p:nvSpPr>
        <p:spPr>
          <a:xfrm>
            <a:off x="1187623" y="4653136"/>
            <a:ext cx="301625" cy="258445"/>
          </a:xfrm>
          <a:prstGeom prst="downArrow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44546A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v-LV"/>
          </a:p>
        </p:txBody>
      </p:sp>
      <p:sp>
        <p:nvSpPr>
          <p:cNvPr id="10" name="Down Arrow 9"/>
          <p:cNvSpPr/>
          <p:nvPr/>
        </p:nvSpPr>
        <p:spPr>
          <a:xfrm>
            <a:off x="1187624" y="5589240"/>
            <a:ext cx="301625" cy="258445"/>
          </a:xfrm>
          <a:prstGeom prst="downArrow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44546A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v-LV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892735"/>
            <a:ext cx="8510463" cy="0"/>
          </a:xfrm>
          <a:prstGeom prst="line">
            <a:avLst/>
          </a:prstGeom>
          <a:ln w="952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507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97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Galvenie risināmie jautājumi</a:t>
            </a:r>
            <a:endParaRPr lang="lv-LV" sz="3600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5535"/>
            <a:ext cx="8396654" cy="5336931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lv-LV" sz="1800" dirty="0" smtClean="0"/>
              <a:t>Ir vairākas </a:t>
            </a:r>
            <a:r>
              <a:rPr lang="lv-LV" sz="1800" dirty="0"/>
              <a:t>valsts attīstībai un tautsaimniecībai svarīgas </a:t>
            </a:r>
            <a:r>
              <a:rPr lang="lv-LV" sz="1800" dirty="0" smtClean="0"/>
              <a:t>nozares, </a:t>
            </a:r>
            <a:r>
              <a:rPr lang="lv-LV" sz="1800" dirty="0"/>
              <a:t>kurās </a:t>
            </a:r>
            <a:r>
              <a:rPr lang="lv-LV" sz="1800" dirty="0" smtClean="0"/>
              <a:t>izpēte </a:t>
            </a:r>
            <a:r>
              <a:rPr lang="lv-LV" sz="1800" dirty="0"/>
              <a:t>un </a:t>
            </a:r>
            <a:r>
              <a:rPr lang="lv-LV" sz="1800" dirty="0" smtClean="0"/>
              <a:t>analīze </a:t>
            </a:r>
            <a:r>
              <a:rPr lang="lv-LV" sz="1800" dirty="0"/>
              <a:t>nav </a:t>
            </a:r>
            <a:r>
              <a:rPr lang="lv-LV" sz="1800" dirty="0" smtClean="0"/>
              <a:t>pietiekama.</a:t>
            </a:r>
            <a:br>
              <a:rPr lang="lv-LV" sz="1800" dirty="0" smtClean="0"/>
            </a:br>
            <a:r>
              <a:rPr lang="lv-LV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Pētījumu skaita samazinājums varētu būt saistīts ar: (a) finanšu resursu nepietiekamību, (b) pētījumu iepirkumu kārtību, (c) nespēju definēt vajadzības</a:t>
            </a:r>
          </a:p>
          <a:p>
            <a:pPr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lv-LV" sz="1800" dirty="0" smtClean="0"/>
              <a:t>Vērojams inovāciju pilotprojektu un to novērtējumu trūkums pirms fundamentālām izmaiņām rīcībpolitikās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80000"/>
              <a:buNone/>
            </a:pPr>
            <a:r>
              <a:rPr lang="lv-LV" sz="16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lv-LV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Minētais </a:t>
            </a:r>
            <a:r>
              <a:rPr lang="lv-LV" sz="16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saistīts ar neesošu </a:t>
            </a:r>
            <a:r>
              <a:rPr lang="lv-LV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pieprasījumu, aizbildinājums - laika trūkums</a:t>
            </a:r>
            <a:endParaRPr lang="lv-LV" sz="1600" dirty="0" smtClean="0"/>
          </a:p>
          <a:p>
            <a:pPr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lv-LV" sz="1800" dirty="0" smtClean="0"/>
              <a:t>Maz tiek veikti regulāri monitoringa tipa un longitudināli pētījumi, sekojot līdzi rīcībpolitikas ietekmei uz pārmaiņām sabiedrībā / tās grupās</a:t>
            </a:r>
            <a:br>
              <a:rPr lang="lv-LV" sz="1800" dirty="0" smtClean="0"/>
            </a:br>
            <a:r>
              <a:rPr lang="lv-LV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Minētais saistīts ar neesošu pieprasījumu un salīdzinoši vājām statistiskās  analīzes tradīcijām valstī, ko diktējis pieprasījums</a:t>
            </a:r>
          </a:p>
          <a:p>
            <a:pPr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lv-LV" sz="1800" dirty="0" smtClean="0"/>
              <a:t>Netiek izzināti un padziļināti analizēti operacionālie jautājumi (izšķiršanās) politikas ieviešanas gaitā, kaut arī tiem ir tieša ietekme uz politikas mērķu sasniegšanu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80000"/>
              <a:buNone/>
            </a:pPr>
            <a:r>
              <a:rPr lang="lv-LV" sz="1800" dirty="0" smtClean="0"/>
              <a:t>       </a:t>
            </a:r>
            <a:r>
              <a:rPr lang="lv-LV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Minētais saistīts ar finanšu resursu nepietiekamību</a:t>
            </a:r>
          </a:p>
          <a:p>
            <a:pPr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lv-LV" sz="1800" dirty="0" smtClean="0"/>
              <a:t>Specializācija zaudē vērtību, pieprasījums pēc universālām prasmēm. Līdz ar to valsts institūciju pasūtītos pētījumos vāja sasaiste ar zinātnisko vidi un pieeju.</a:t>
            </a:r>
            <a:br>
              <a:rPr lang="lv-LV" sz="1800" dirty="0" smtClean="0"/>
            </a:br>
            <a:r>
              <a:rPr lang="lv-LV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Sadarbības mehānismu pārskatīšana</a:t>
            </a:r>
          </a:p>
          <a:p>
            <a:pPr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lv-LV" sz="1800" dirty="0" smtClean="0"/>
              <a:t>Datu repozitorijs Pētījumu un publikāciju datu bāze – funkcionāli vājš, morāli novecojis</a:t>
            </a:r>
            <a:br>
              <a:rPr lang="lv-LV" sz="1800" dirty="0" smtClean="0"/>
            </a:br>
            <a:r>
              <a:rPr lang="lv-LV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Nepieciešami papildus līdzekļi jaunas sistēmas izveidei</a:t>
            </a:r>
            <a:endParaRPr lang="lv-LV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48775"/>
            <a:ext cx="8510463" cy="0"/>
          </a:xfrm>
          <a:prstGeom prst="line">
            <a:avLst/>
          </a:prstGeom>
          <a:ln w="952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76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rgbClr val="376092"/>
                </a:solidFill>
                <a:latin typeface="Helvetica"/>
                <a:cs typeface="Helvetica"/>
              </a:rPr>
              <a:t>Paldies par uzmanību!</a:t>
            </a:r>
            <a:endParaRPr lang="lv-LV" dirty="0">
              <a:solidFill>
                <a:srgbClr val="376092"/>
              </a:solidFill>
              <a:latin typeface="Helvetica"/>
              <a:cs typeface="Helvetica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5750" y="5346670"/>
            <a:ext cx="8510463" cy="0"/>
          </a:xfrm>
          <a:prstGeom prst="line">
            <a:avLst/>
          </a:prstGeom>
          <a:ln w="952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96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3508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2100" dirty="0" smtClean="0"/>
              <a:t>Pieeja, </a:t>
            </a:r>
            <a:r>
              <a:rPr lang="lv-LV" sz="2100" dirty="0"/>
              <a:t>kas palīdz pieņemt informētus lēmumus par politiku, programmām, projektiem, politikas attīstībā un ieviešanā lietā liekot vislabākos no pētījumiem izrietošos pierādījumus (</a:t>
            </a:r>
            <a:r>
              <a:rPr lang="lv-LV" sz="2100" dirty="0" err="1"/>
              <a:t>Nutley</a:t>
            </a:r>
            <a:r>
              <a:rPr lang="lv-LV" sz="2100" dirty="0"/>
              <a:t>, </a:t>
            </a:r>
            <a:r>
              <a:rPr lang="lv-LV" sz="2100" dirty="0" err="1"/>
              <a:t>Walter</a:t>
            </a:r>
            <a:r>
              <a:rPr lang="lv-LV" sz="2100" dirty="0"/>
              <a:t>, &amp; </a:t>
            </a:r>
            <a:r>
              <a:rPr lang="lv-LV" sz="2100" dirty="0" err="1"/>
              <a:t>Davies</a:t>
            </a:r>
            <a:r>
              <a:rPr lang="lv-LV" sz="2100" dirty="0"/>
              <a:t>, 2007)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2100" dirty="0"/>
              <a:t>Pretēja pieeja viedokļos balstītai politikai – selektīvai datu izmantošanai, indivīdu vai grupu uzskatos balstītai politikas virzībai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2100" dirty="0"/>
              <a:t>Determinē zinātnieku, statistiķu, politikas plānotāju un īstenotāju sadarbības nepieciešamību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2100" dirty="0"/>
              <a:t>Daudzas valdības šobrīd virzās no viedokļos balstītas politikas uz pierādījumos balstītu politiku un ir sasniegušas ‘pierādījumu </a:t>
            </a:r>
            <a:r>
              <a:rPr lang="lv-LV" sz="2100" dirty="0" smtClean="0"/>
              <a:t>ietekmētas </a:t>
            </a:r>
            <a:r>
              <a:rPr lang="lv-LV" sz="2100" dirty="0"/>
              <a:t>politikas’ stadiju.</a:t>
            </a:r>
          </a:p>
          <a:p>
            <a:endParaRPr lang="en-US" sz="21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56495"/>
            <a:ext cx="8510463" cy="0"/>
          </a:xfrm>
          <a:prstGeom prst="line">
            <a:avLst/>
          </a:prstGeom>
          <a:ln w="952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6850" y="14288"/>
            <a:ext cx="8489950" cy="1143000"/>
          </a:xfrm>
        </p:spPr>
        <p:txBody>
          <a:bodyPr>
            <a:normAutofit/>
          </a:bodyPr>
          <a:lstStyle/>
          <a:p>
            <a:pPr algn="l"/>
            <a:r>
              <a:rPr lang="lv-LV" sz="3200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Uz pierādījumiem balstīta politikas plānošana</a:t>
            </a:r>
          </a:p>
        </p:txBody>
      </p:sp>
    </p:spTree>
    <p:extLst>
      <p:ext uri="{BB962C8B-B14F-4D97-AF65-F5344CB8AC3E}">
        <p14:creationId xmlns:p14="http://schemas.microsoft.com/office/powerpoint/2010/main" val="1451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287" y="26804"/>
            <a:ext cx="8665435" cy="1143000"/>
          </a:xfrm>
        </p:spPr>
        <p:txBody>
          <a:bodyPr>
            <a:normAutofit/>
          </a:bodyPr>
          <a:lstStyle/>
          <a:p>
            <a:pPr algn="l"/>
            <a:r>
              <a:rPr lang="lv-LV" sz="3200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Uz pierādījumiem balstīta politikas plānošana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56495"/>
            <a:ext cx="8510463" cy="0"/>
          </a:xfrm>
          <a:prstGeom prst="line">
            <a:avLst/>
          </a:prstGeom>
          <a:ln w="952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8442983"/>
              </p:ext>
            </p:extLst>
          </p:nvPr>
        </p:nvGraphicFramePr>
        <p:xfrm>
          <a:off x="2042444" y="1709158"/>
          <a:ext cx="5665864" cy="323885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832932"/>
                <a:gridCol w="2832932"/>
              </a:tblGrid>
              <a:tr h="1619429">
                <a:tc>
                  <a:txBody>
                    <a:bodyPr/>
                    <a:lstStyle/>
                    <a:p>
                      <a:pPr algn="ctr"/>
                      <a:endParaRPr lang="lv-LV" dirty="0" smtClean="0"/>
                    </a:p>
                    <a:p>
                      <a:pPr algn="ctr"/>
                      <a:endParaRPr lang="lv-LV" dirty="0" smtClean="0"/>
                    </a:p>
                    <a:p>
                      <a:pPr algn="ctr"/>
                      <a:r>
                        <a:rPr lang="lv-LV" dirty="0" smtClean="0"/>
                        <a:t>Pierādījumu ietekmēta politikas plānošana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dirty="0" smtClean="0"/>
                    </a:p>
                    <a:p>
                      <a:pPr algn="ctr"/>
                      <a:endParaRPr lang="lv-LV" dirty="0" smtClean="0"/>
                    </a:p>
                    <a:p>
                      <a:pPr algn="ctr"/>
                      <a:r>
                        <a:rPr lang="lv-LV" dirty="0" smtClean="0"/>
                        <a:t>Uz pierādījumiem balstīta politikas plānošana</a:t>
                      </a:r>
                      <a:endParaRPr lang="lv-LV" dirty="0"/>
                    </a:p>
                  </a:txBody>
                  <a:tcPr/>
                </a:tc>
              </a:tr>
              <a:tr h="1619429">
                <a:tc>
                  <a:txBody>
                    <a:bodyPr/>
                    <a:lstStyle/>
                    <a:p>
                      <a:pPr algn="ctr"/>
                      <a:endParaRPr lang="lv-LV" dirty="0" smtClean="0"/>
                    </a:p>
                    <a:p>
                      <a:pPr algn="ctr"/>
                      <a:r>
                        <a:rPr lang="lv-LV" dirty="0" smtClean="0"/>
                        <a:t>Viedokļos balstīta politikas plānošana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dirty="0" smtClean="0"/>
                    </a:p>
                    <a:p>
                      <a:pPr algn="ctr"/>
                      <a:r>
                        <a:rPr lang="lv-LV" dirty="0" smtClean="0"/>
                        <a:t>Pierādījumu ietekmēta politikas plānošana</a:t>
                      </a:r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43352" y="5024929"/>
            <a:ext cx="638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Politikas vide</a:t>
            </a:r>
            <a:endParaRPr lang="lv-LV" dirty="0"/>
          </a:p>
        </p:txBody>
      </p:sp>
      <p:sp>
        <p:nvSpPr>
          <p:cNvPr id="8" name="TextBox 7"/>
          <p:cNvSpPr txBox="1"/>
          <p:nvPr/>
        </p:nvSpPr>
        <p:spPr>
          <a:xfrm>
            <a:off x="1529521" y="1942038"/>
            <a:ext cx="461665" cy="28623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lv-LV" dirty="0" smtClean="0"/>
              <a:t>Resursi</a:t>
            </a:r>
            <a:endParaRPr lang="lv-LV" dirty="0"/>
          </a:p>
        </p:txBody>
      </p:sp>
      <p:sp>
        <p:nvSpPr>
          <p:cNvPr id="9" name="TextBox 8"/>
          <p:cNvSpPr txBox="1"/>
          <p:nvPr/>
        </p:nvSpPr>
        <p:spPr>
          <a:xfrm>
            <a:off x="2136659" y="5990606"/>
            <a:ext cx="26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Prakse, pieredze, viedokļi</a:t>
            </a:r>
            <a:endParaRPr lang="lv-LV" dirty="0"/>
          </a:p>
        </p:txBody>
      </p:sp>
      <p:sp>
        <p:nvSpPr>
          <p:cNvPr id="10" name="TextBox 9"/>
          <p:cNvSpPr txBox="1"/>
          <p:nvPr/>
        </p:nvSpPr>
        <p:spPr>
          <a:xfrm>
            <a:off x="4879655" y="5853872"/>
            <a:ext cx="3067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/>
              <a:t>L</a:t>
            </a:r>
            <a:r>
              <a:rPr lang="lv-LV" dirty="0" smtClean="0"/>
              <a:t>obiju grupas, viedokļu līderi, mediji, pilsoniskā sabiedrība, </a:t>
            </a:r>
            <a:r>
              <a:rPr lang="lv-LV" i="1" dirty="0" err="1" smtClean="0"/>
              <a:t>think-tank</a:t>
            </a:r>
            <a:endParaRPr lang="lv-LV" i="1" dirty="0"/>
          </a:p>
        </p:txBody>
      </p:sp>
      <p:sp>
        <p:nvSpPr>
          <p:cNvPr id="11" name="Up Arrow 10"/>
          <p:cNvSpPr/>
          <p:nvPr/>
        </p:nvSpPr>
        <p:spPr>
          <a:xfrm>
            <a:off x="3033772" y="5418034"/>
            <a:ext cx="564022" cy="401652"/>
          </a:xfrm>
          <a:prstGeom prst="up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Up Arrow 11"/>
          <p:cNvSpPr/>
          <p:nvPr/>
        </p:nvSpPr>
        <p:spPr>
          <a:xfrm>
            <a:off x="6006276" y="5418034"/>
            <a:ext cx="564022" cy="401652"/>
          </a:xfrm>
          <a:prstGeom prst="up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TextBox 12"/>
          <p:cNvSpPr txBox="1"/>
          <p:nvPr/>
        </p:nvSpPr>
        <p:spPr>
          <a:xfrm>
            <a:off x="196555" y="2085178"/>
            <a:ext cx="122224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500" dirty="0" smtClean="0"/>
              <a:t>Sistemātiskie pārskati</a:t>
            </a:r>
          </a:p>
          <a:p>
            <a:r>
              <a:rPr lang="lv-LV" sz="1500" dirty="0" smtClean="0"/>
              <a:t>Apsekojumi</a:t>
            </a:r>
            <a:endParaRPr lang="lv-LV" sz="1500" dirty="0"/>
          </a:p>
        </p:txBody>
      </p:sp>
      <p:sp>
        <p:nvSpPr>
          <p:cNvPr id="14" name="TextBox 13"/>
          <p:cNvSpPr txBox="1"/>
          <p:nvPr/>
        </p:nvSpPr>
        <p:spPr>
          <a:xfrm>
            <a:off x="239285" y="3948159"/>
            <a:ext cx="11440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500" dirty="0" smtClean="0"/>
              <a:t>Pilotprojekti</a:t>
            </a:r>
          </a:p>
          <a:p>
            <a:r>
              <a:rPr lang="lv-LV" sz="1500" dirty="0" smtClean="0"/>
              <a:t>Eksperti</a:t>
            </a:r>
            <a:endParaRPr lang="lv-LV" sz="1500" dirty="0"/>
          </a:p>
        </p:txBody>
      </p:sp>
      <p:sp>
        <p:nvSpPr>
          <p:cNvPr id="15" name="Right Arrow 14"/>
          <p:cNvSpPr/>
          <p:nvPr/>
        </p:nvSpPr>
        <p:spPr>
          <a:xfrm>
            <a:off x="1494414" y="2281732"/>
            <a:ext cx="411303" cy="247137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6" name="Right Arrow 15"/>
          <p:cNvSpPr/>
          <p:nvPr/>
        </p:nvSpPr>
        <p:spPr>
          <a:xfrm>
            <a:off x="1466714" y="4066317"/>
            <a:ext cx="411303" cy="247137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716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20" y="25368"/>
            <a:ext cx="8715306" cy="1143000"/>
          </a:xfrm>
        </p:spPr>
        <p:txBody>
          <a:bodyPr>
            <a:noAutofit/>
          </a:bodyPr>
          <a:lstStyle/>
          <a:p>
            <a:pPr algn="l"/>
            <a:r>
              <a:rPr lang="lv-LV" sz="3400" dirty="0" smtClean="0">
                <a:solidFill>
                  <a:srgbClr val="376092"/>
                </a:solidFill>
                <a:latin typeface="Helvetica"/>
                <a:cs typeface="Helvetica"/>
              </a:rPr>
              <a:t>Valsts pārvaldei pieejamo pētījumu resursi</a:t>
            </a:r>
            <a:endParaRPr lang="lv-LV" sz="3400" dirty="0">
              <a:solidFill>
                <a:srgbClr val="376092"/>
              </a:solidFill>
              <a:latin typeface="Helvetica"/>
              <a:cs typeface="Helvetica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141236"/>
              </p:ext>
            </p:extLst>
          </p:nvPr>
        </p:nvGraphicFramePr>
        <p:xfrm>
          <a:off x="172320" y="1251461"/>
          <a:ext cx="8943501" cy="528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1132755"/>
            <a:ext cx="8510463" cy="0"/>
          </a:xfrm>
          <a:prstGeom prst="line">
            <a:avLst/>
          </a:prstGeom>
          <a:ln w="952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96225" y="1973768"/>
            <a:ext cx="2053164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lv-LV" sz="1500" b="1" dirty="0" smtClean="0">
                <a:solidFill>
                  <a:schemeClr val="bg1"/>
                </a:solidFill>
              </a:rPr>
              <a:t>Valsts pārvaldes </a:t>
            </a:r>
          </a:p>
          <a:p>
            <a:pPr lvl="0" algn="ctr"/>
            <a:r>
              <a:rPr lang="lv-LV" sz="1500" b="1" dirty="0" smtClean="0">
                <a:solidFill>
                  <a:schemeClr val="bg1"/>
                </a:solidFill>
              </a:rPr>
              <a:t>speciālistu īstenotas</a:t>
            </a:r>
          </a:p>
          <a:p>
            <a:pPr lvl="0" algn="ctr"/>
            <a:r>
              <a:rPr lang="lv-LV" sz="1500" b="1" dirty="0" smtClean="0">
                <a:solidFill>
                  <a:schemeClr val="bg1"/>
                </a:solidFill>
              </a:rPr>
              <a:t>izpētes</a:t>
            </a:r>
            <a:r>
              <a:rPr lang="lv-LV" sz="1900" b="1" dirty="0" smtClean="0">
                <a:solidFill>
                  <a:schemeClr val="bg1"/>
                </a:solidFill>
              </a:rPr>
              <a:t/>
            </a:r>
            <a:br>
              <a:rPr lang="lv-LV" sz="1900" b="1" dirty="0" smtClean="0">
                <a:solidFill>
                  <a:schemeClr val="bg1"/>
                </a:solidFill>
              </a:rPr>
            </a:br>
            <a:endParaRPr lang="lv-LV" sz="700" b="1" dirty="0" smtClean="0">
              <a:solidFill>
                <a:schemeClr val="bg1"/>
              </a:solidFill>
            </a:endParaRPr>
          </a:p>
          <a:p>
            <a:pPr algn="ctr"/>
            <a:endParaRPr lang="lv-LV" sz="1900" dirty="0"/>
          </a:p>
        </p:txBody>
      </p:sp>
      <p:sp>
        <p:nvSpPr>
          <p:cNvPr id="8" name="TextBox 7"/>
          <p:cNvSpPr txBox="1"/>
          <p:nvPr/>
        </p:nvSpPr>
        <p:spPr>
          <a:xfrm>
            <a:off x="4324176" y="3412643"/>
            <a:ext cx="1837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lv-LV" sz="1600" b="1" dirty="0" smtClean="0">
                <a:solidFill>
                  <a:srgbClr val="FFFFFF"/>
                </a:solidFill>
              </a:rPr>
              <a:t>Zinātniskie</a:t>
            </a:r>
          </a:p>
          <a:p>
            <a:pPr lvl="0" algn="ctr"/>
            <a:r>
              <a:rPr lang="lv-LV" sz="1600" b="1" dirty="0" smtClean="0">
                <a:solidFill>
                  <a:srgbClr val="FFFFFF"/>
                </a:solidFill>
              </a:rPr>
              <a:t>pētījumi</a:t>
            </a:r>
          </a:p>
          <a:p>
            <a:pPr lvl="0" algn="ctr"/>
            <a:r>
              <a:rPr lang="lv-LV" sz="1600" b="1" dirty="0" smtClean="0">
                <a:solidFill>
                  <a:srgbClr val="FFFFFF"/>
                </a:solidFill>
              </a:rPr>
              <a:t>(VPP, granti u.tml.)</a:t>
            </a:r>
            <a:endParaRPr lang="lv-LV" sz="700" b="1" dirty="0" smtClean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5571" y="5102156"/>
            <a:ext cx="176043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 smtClean="0">
                <a:solidFill>
                  <a:srgbClr val="FFFFFF"/>
                </a:solidFill>
              </a:rPr>
              <a:t>CSP tematiskie </a:t>
            </a:r>
            <a:br>
              <a:rPr lang="lv-LV" sz="1500" b="1" dirty="0" smtClean="0">
                <a:solidFill>
                  <a:srgbClr val="FFFFFF"/>
                </a:solidFill>
              </a:rPr>
            </a:br>
            <a:r>
              <a:rPr lang="lv-LV" sz="1500" b="1" dirty="0" smtClean="0">
                <a:solidFill>
                  <a:srgbClr val="FFFFFF"/>
                </a:solidFill>
              </a:rPr>
              <a:t>pārskati,  </a:t>
            </a:r>
          </a:p>
          <a:p>
            <a:pPr algn="ctr"/>
            <a:r>
              <a:rPr lang="lv-LV" sz="1500" b="1" dirty="0" smtClean="0">
                <a:solidFill>
                  <a:srgbClr val="FFFFFF"/>
                </a:solidFill>
              </a:rPr>
              <a:t>analīze</a:t>
            </a:r>
          </a:p>
          <a:p>
            <a:pPr algn="ctr"/>
            <a:endParaRPr lang="lv-LV" sz="700" b="1" dirty="0" smtClean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3707" y="4840484"/>
            <a:ext cx="19347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500" b="1" dirty="0" smtClean="0">
                <a:solidFill>
                  <a:srgbClr val="FFFFFF"/>
                </a:solidFill>
              </a:rPr>
              <a:t>Biznesa sektora </a:t>
            </a:r>
            <a:br>
              <a:rPr lang="lv-LV" sz="1500" b="1" dirty="0" smtClean="0">
                <a:solidFill>
                  <a:srgbClr val="FFFFFF"/>
                </a:solidFill>
              </a:rPr>
            </a:br>
            <a:r>
              <a:rPr lang="lv-LV" sz="1500" b="1" dirty="0" smtClean="0">
                <a:solidFill>
                  <a:srgbClr val="FFFFFF"/>
                </a:solidFill>
              </a:rPr>
              <a:t>veikti sociālie pētījumi</a:t>
            </a:r>
            <a:endParaRPr lang="lv-LV" sz="1600" b="1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1060" y="4096590"/>
            <a:ext cx="193473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700" b="1" dirty="0" smtClean="0">
                <a:solidFill>
                  <a:srgbClr val="FFFFFF"/>
                </a:solidFill>
              </a:rPr>
              <a:t>t.sk. </a:t>
            </a:r>
            <a:r>
              <a:rPr lang="lv-LV" sz="1700" b="1" dirty="0">
                <a:solidFill>
                  <a:srgbClr val="FFFFFF"/>
                </a:solidFill>
              </a:rPr>
              <a:t>s</a:t>
            </a:r>
            <a:r>
              <a:rPr lang="lv-LV" sz="1700" b="1" dirty="0" smtClean="0">
                <a:solidFill>
                  <a:srgbClr val="FFFFFF"/>
                </a:solidFill>
              </a:rPr>
              <a:t>tarptautisku institūciju veiktas/ iniciētas izpētes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367043" y="3905428"/>
            <a:ext cx="153824" cy="82894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78139" y="3691783"/>
            <a:ext cx="811276" cy="136359"/>
          </a:xfrm>
          <a:prstGeom prst="line">
            <a:avLst/>
          </a:prstGeom>
          <a:ln>
            <a:solidFill>
              <a:schemeClr val="accent1">
                <a:alpha val="3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589234" y="2649196"/>
            <a:ext cx="2384276" cy="62384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358360" y="4614729"/>
            <a:ext cx="307645" cy="3335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796225" y="2961117"/>
            <a:ext cx="399481" cy="371743"/>
          </a:xfrm>
          <a:prstGeom prst="line">
            <a:avLst/>
          </a:prstGeom>
          <a:ln>
            <a:solidFill>
              <a:schemeClr val="accent1">
                <a:alpha val="3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6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lv-LV" sz="3600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Valsts pārvaldē pasūtītie pētījumi</a:t>
            </a:r>
            <a:endParaRPr lang="lv-LV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lv-LV" dirty="0" smtClean="0"/>
              <a:t>Normatīvais ietvars:</a:t>
            </a:r>
          </a:p>
          <a:p>
            <a:pPr>
              <a:buClr>
                <a:schemeClr val="accent2">
                  <a:lumMod val="75000"/>
                </a:schemeClr>
              </a:buClr>
              <a:buSzPct val="70000"/>
              <a:buFont typeface="Wingdings" panose="05000000000000000000" pitchFamily="2" charset="2"/>
              <a:buChar char="§"/>
            </a:pPr>
            <a:r>
              <a:rPr lang="lv-LV" dirty="0" smtClean="0"/>
              <a:t>03.01.2013. MK noteikumi nr.1 «Kārtība, kādā publiska persona pasūta pētījumus»</a:t>
            </a:r>
          </a:p>
          <a:p>
            <a:pPr marL="0" indent="0">
              <a:buNone/>
            </a:pPr>
            <a:r>
              <a:rPr lang="lv-LV" dirty="0" smtClean="0"/>
              <a:t>Nosaka:</a:t>
            </a:r>
          </a:p>
          <a:p>
            <a:pPr>
              <a:buClr>
                <a:schemeClr val="accent2">
                  <a:lumMod val="75000"/>
                </a:schemeClr>
              </a:buClr>
              <a:buSzPct val="70000"/>
              <a:buFont typeface="Wingdings" panose="05000000000000000000" pitchFamily="2" charset="2"/>
              <a:buChar char="§"/>
            </a:pPr>
            <a:r>
              <a:rPr lang="lv-LV" dirty="0"/>
              <a:t>PKC kā koordinējošo institūciju </a:t>
            </a:r>
            <a:r>
              <a:rPr lang="lv-LV" dirty="0" smtClean="0"/>
              <a:t>par valsts pārvaldē pasūtīto pētījumu  informācijas apriti</a:t>
            </a:r>
          </a:p>
          <a:p>
            <a:pPr>
              <a:buClr>
                <a:schemeClr val="accent2">
                  <a:lumMod val="75000"/>
                </a:schemeClr>
              </a:buClr>
              <a:buSzPct val="70000"/>
              <a:buFont typeface="Wingdings" panose="05000000000000000000" pitchFamily="2" charset="2"/>
              <a:buChar char="§"/>
            </a:pPr>
            <a:r>
              <a:rPr lang="lv-LV" dirty="0" smtClean="0"/>
              <a:t>Pētījumu un publikāciju datu bāzes darbību</a:t>
            </a:r>
            <a:endParaRPr lang="lv-LV" dirty="0"/>
          </a:p>
          <a:p>
            <a:pPr>
              <a:buClr>
                <a:schemeClr val="accent2">
                  <a:lumMod val="75000"/>
                </a:schemeClr>
              </a:buClr>
              <a:buSzPct val="70000"/>
              <a:buFont typeface="Wingdings" panose="05000000000000000000" pitchFamily="2" charset="2"/>
              <a:buChar char="§"/>
            </a:pPr>
            <a:r>
              <a:rPr lang="lv-LV" dirty="0" smtClean="0"/>
              <a:t>Pētījumu klasifikāciju</a:t>
            </a:r>
          </a:p>
          <a:p>
            <a:pPr>
              <a:buClr>
                <a:schemeClr val="accent2">
                  <a:lumMod val="75000"/>
                </a:schemeClr>
              </a:buClr>
              <a:buSzPct val="70000"/>
              <a:buFont typeface="Wingdings" panose="05000000000000000000" pitchFamily="2" charset="2"/>
              <a:buChar char="§"/>
            </a:pPr>
            <a:r>
              <a:rPr lang="lv-LV" dirty="0" smtClean="0"/>
              <a:t>Kārtību, kādā tiek pieteikti kalendārajā gadā plānotie pētījumi</a:t>
            </a:r>
          </a:p>
          <a:p>
            <a:pPr>
              <a:buClr>
                <a:schemeClr val="accent2">
                  <a:lumMod val="75000"/>
                </a:schemeClr>
              </a:buClr>
              <a:buSzPct val="70000"/>
              <a:buFont typeface="Wingdings" panose="05000000000000000000" pitchFamily="2" charset="2"/>
              <a:buChar char="§"/>
            </a:pPr>
            <a:r>
              <a:rPr lang="lv-LV" dirty="0" smtClean="0"/>
              <a:t>Minimālās prasības iepirkuma tehniskā specifikācijā iekļaujamai informācijai</a:t>
            </a:r>
          </a:p>
          <a:p>
            <a:pPr>
              <a:buClr>
                <a:schemeClr val="accent2">
                  <a:lumMod val="75000"/>
                </a:schemeClr>
              </a:buClr>
              <a:buSzPct val="70000"/>
              <a:buFont typeface="Wingdings" panose="05000000000000000000" pitchFamily="2" charset="2"/>
              <a:buChar char="§"/>
            </a:pPr>
            <a:r>
              <a:rPr lang="lv-LV" dirty="0" smtClean="0"/>
              <a:t>Minimālās prasības iepirkuma līgumā iekļaujamai informācijai</a:t>
            </a:r>
          </a:p>
          <a:p>
            <a:pPr>
              <a:buClr>
                <a:schemeClr val="accent2">
                  <a:lumMod val="75000"/>
                </a:schemeClr>
              </a:buClr>
              <a:buSzPct val="70000"/>
              <a:buFont typeface="Wingdings" panose="05000000000000000000" pitchFamily="2" charset="2"/>
              <a:buChar char="§"/>
            </a:pPr>
            <a:r>
              <a:rPr lang="lv-LV" dirty="0" smtClean="0"/>
              <a:t>Minimālās prasības pētījumu izstrādes vadības procesam</a:t>
            </a:r>
          </a:p>
          <a:p>
            <a:pPr>
              <a:buClr>
                <a:schemeClr val="accent2">
                  <a:lumMod val="75000"/>
                </a:schemeClr>
              </a:buClr>
              <a:buSzPct val="70000"/>
              <a:buFont typeface="Wingdings" panose="05000000000000000000" pitchFamily="2" charset="2"/>
              <a:buChar char="§"/>
            </a:pPr>
            <a:r>
              <a:rPr lang="lv-LV" dirty="0" smtClean="0"/>
              <a:t>Kārtību, kādā tiek izplatīti pētījuma rezultāti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32755"/>
            <a:ext cx="8510463" cy="0"/>
          </a:xfrm>
          <a:prstGeom prst="line">
            <a:avLst/>
          </a:prstGeom>
          <a:ln w="952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70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42" y="1362807"/>
            <a:ext cx="6352277" cy="493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67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Pētījumu un publikāciju datu bāze</a:t>
            </a:r>
            <a:endParaRPr lang="lv-LV" sz="3600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0839" y="3341075"/>
            <a:ext cx="4906107" cy="2365134"/>
          </a:xfrm>
          <a:solidFill>
            <a:schemeClr val="bg1"/>
          </a:solidFill>
          <a:effectLst/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2000" dirty="0" smtClean="0"/>
              <a:t>Izveidota 2006.gadā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2000" dirty="0" smtClean="0"/>
              <a:t>Mērķis - apzināt </a:t>
            </a:r>
            <a:r>
              <a:rPr lang="lv-LV" sz="2000" dirty="0"/>
              <a:t>iestādēs veiktos pētījumus, lai novērstu potenciālu pētījumu pārklāšanos un prognozētu turpmāko pētījumu </a:t>
            </a:r>
            <a:r>
              <a:rPr lang="lv-LV" sz="2000" dirty="0" smtClean="0"/>
              <a:t>tematus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2000" dirty="0" smtClean="0"/>
              <a:t>Datu bāze kopš izveides nav funkcionāli atjaunota/uzlabota </a:t>
            </a:r>
            <a:endParaRPr lang="lv-LV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32755"/>
            <a:ext cx="8510463" cy="0"/>
          </a:xfrm>
          <a:prstGeom prst="line">
            <a:avLst/>
          </a:prstGeom>
          <a:ln w="952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360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653" y="35350"/>
            <a:ext cx="8626981" cy="1143000"/>
          </a:xfrm>
        </p:spPr>
        <p:txBody>
          <a:bodyPr>
            <a:normAutofit fontScale="90000"/>
          </a:bodyPr>
          <a:lstStyle/>
          <a:p>
            <a:pPr algn="l"/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Valsts pārvaldē pasūtīto pētījumu raksturojums</a:t>
            </a:r>
            <a:endParaRPr lang="lv-LV" sz="3600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32755"/>
            <a:ext cx="8510463" cy="0"/>
          </a:xfrm>
          <a:prstGeom prst="line">
            <a:avLst/>
          </a:prstGeom>
          <a:ln w="952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31342"/>
              </p:ext>
            </p:extLst>
          </p:nvPr>
        </p:nvGraphicFramePr>
        <p:xfrm>
          <a:off x="337556" y="1365182"/>
          <a:ext cx="528152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62426" y="1558298"/>
            <a:ext cx="663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 smtClean="0"/>
              <a:t>skaits</a:t>
            </a:r>
            <a:endParaRPr lang="lv-LV" sz="1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801102"/>
              </p:ext>
            </p:extLst>
          </p:nvPr>
        </p:nvGraphicFramePr>
        <p:xfrm>
          <a:off x="5853869" y="2230452"/>
          <a:ext cx="3221766" cy="4627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827" y="4486542"/>
            <a:ext cx="5225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lv-LV" dirty="0" smtClean="0"/>
              <a:t>Ar katru gadu pētījumu skaits samazinās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lv-LV" dirty="0" smtClean="0"/>
              <a:t>Visās jomās, izņemot ZM, VARAM un FM, pētījumu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lv-LV" dirty="0"/>
              <a:t> </a:t>
            </a:r>
            <a:r>
              <a:rPr lang="lv-LV" dirty="0" smtClean="0"/>
              <a:t>    </a:t>
            </a:r>
            <a:r>
              <a:rPr lang="lv-LV" sz="1000" dirty="0" smtClean="0"/>
              <a:t> </a:t>
            </a:r>
            <a:r>
              <a:rPr lang="lv-LV" dirty="0" smtClean="0"/>
              <a:t>skaits ir kritiski mazs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lv-LV" dirty="0" smtClean="0"/>
              <a:t>Būtisks pētījumu skaita samazinājums vērojams EM, VM, IZM, KM</a:t>
            </a:r>
            <a:endParaRPr lang="lv-LV" dirty="0"/>
          </a:p>
        </p:txBody>
      </p:sp>
      <p:sp>
        <p:nvSpPr>
          <p:cNvPr id="9" name="TextBox 8"/>
          <p:cNvSpPr txBox="1"/>
          <p:nvPr/>
        </p:nvSpPr>
        <p:spPr>
          <a:xfrm>
            <a:off x="74271" y="6567796"/>
            <a:ext cx="24160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900" dirty="0" smtClean="0"/>
              <a:t>* Datu avots: Pētījumu un publikāciju datu bāze</a:t>
            </a:r>
            <a:endParaRPr lang="lv-LV" sz="900" dirty="0"/>
          </a:p>
        </p:txBody>
      </p:sp>
    </p:spTree>
    <p:extLst>
      <p:ext uri="{BB962C8B-B14F-4D97-AF65-F5344CB8AC3E}">
        <p14:creationId xmlns:p14="http://schemas.microsoft.com/office/powerpoint/2010/main" val="389092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00" y="37238"/>
            <a:ext cx="8629200" cy="1143000"/>
          </a:xfrm>
        </p:spPr>
        <p:txBody>
          <a:bodyPr>
            <a:normAutofit/>
          </a:bodyPr>
          <a:lstStyle/>
          <a:p>
            <a:pPr algn="l"/>
            <a:r>
              <a:rPr lang="lv-LV" sz="3600" dirty="0">
                <a:solidFill>
                  <a:srgbClr val="376092"/>
                </a:solidFill>
                <a:latin typeface="Helvetica"/>
                <a:cs typeface="Helvetica"/>
              </a:rPr>
              <a:t>P</a:t>
            </a:r>
            <a:r>
              <a:rPr lang="lv-LV" sz="3600" dirty="0" smtClean="0">
                <a:solidFill>
                  <a:srgbClr val="376092"/>
                </a:solidFill>
                <a:latin typeface="Helvetica"/>
                <a:cs typeface="Helvetica"/>
              </a:rPr>
              <a:t>ētījumu budžets</a:t>
            </a:r>
            <a:endParaRPr lang="lv-LV" sz="3600" dirty="0">
              <a:solidFill>
                <a:srgbClr val="376092"/>
              </a:solidFill>
              <a:latin typeface="Helvetica"/>
              <a:cs typeface="Helvetic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56495"/>
            <a:ext cx="8510463" cy="0"/>
          </a:xfrm>
          <a:prstGeom prst="line">
            <a:avLst/>
          </a:prstGeom>
          <a:ln w="952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6150" y="1454098"/>
            <a:ext cx="882154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2100" dirty="0" smtClean="0"/>
              <a:t>Kopējais budžets</a:t>
            </a:r>
            <a:r>
              <a:rPr lang="lv-LV" sz="2100" dirty="0"/>
              <a:t> </a:t>
            </a:r>
            <a:r>
              <a:rPr lang="lv-LV" sz="2100" dirty="0" smtClean="0"/>
              <a:t>– 5,04 </a:t>
            </a:r>
            <a:r>
              <a:rPr lang="lv-LV" sz="2100" dirty="0" err="1" smtClean="0"/>
              <a:t>mlj</a:t>
            </a:r>
            <a:r>
              <a:rPr lang="lv-LV" sz="2100" dirty="0" smtClean="0"/>
              <a:t> </a:t>
            </a:r>
            <a:r>
              <a:rPr lang="lv-LV" sz="2100" i="1" dirty="0" err="1" smtClean="0"/>
              <a:t>euro</a:t>
            </a:r>
            <a:r>
              <a:rPr lang="lv-LV" sz="2100" i="1" dirty="0" smtClean="0"/>
              <a:t>. </a:t>
            </a:r>
            <a:r>
              <a:rPr lang="lv-LV" sz="2100" dirty="0" smtClean="0"/>
              <a:t>Salīdzinājumā ar 2012.gadu tas samazinājies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2100" dirty="0" smtClean="0"/>
              <a:t>Pieaudzis </a:t>
            </a:r>
            <a:r>
              <a:rPr lang="lv-LV" sz="2100" i="1" dirty="0" smtClean="0"/>
              <a:t>‘dārgo’ </a:t>
            </a:r>
            <a:r>
              <a:rPr lang="lv-LV" sz="2100" dirty="0" smtClean="0"/>
              <a:t>pētījumu skaits – </a:t>
            </a:r>
            <a:r>
              <a:rPr lang="lv-LV" sz="2100" dirty="0"/>
              <a:t>šobrīd </a:t>
            </a:r>
            <a:r>
              <a:rPr lang="lv-LV" sz="2100" dirty="0" smtClean="0"/>
              <a:t>27% pētījumu </a:t>
            </a:r>
            <a:r>
              <a:rPr lang="lv-LV" sz="2100" dirty="0"/>
              <a:t>izmaksas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lv-LV" sz="2100" dirty="0"/>
              <a:t>      lielākas par 114 000 </a:t>
            </a:r>
            <a:r>
              <a:rPr lang="lv-LV" sz="2100" i="1" dirty="0" err="1" smtClean="0"/>
              <a:t>euro</a:t>
            </a:r>
            <a:r>
              <a:rPr lang="lv-LV" sz="2100" i="1" dirty="0" smtClean="0"/>
              <a:t>,</a:t>
            </a:r>
            <a:r>
              <a:rPr lang="lv-LV" sz="2100" dirty="0" smtClean="0"/>
              <a:t> bet</a:t>
            </a:r>
            <a:r>
              <a:rPr lang="lv-LV" sz="2100" i="1" dirty="0" smtClean="0"/>
              <a:t> </a:t>
            </a:r>
            <a:r>
              <a:rPr lang="lv-LV" sz="2100" dirty="0" smtClean="0"/>
              <a:t>2012.gadā tādi bija tikai 8% pētījumu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lv-LV" sz="2100" dirty="0" smtClean="0"/>
              <a:t>Vidēji viena pētījuma izmaksas – 87 000 </a:t>
            </a:r>
            <a:r>
              <a:rPr lang="lv-LV" sz="2100" i="1" dirty="0" err="1" smtClean="0"/>
              <a:t>euro</a:t>
            </a:r>
            <a:r>
              <a:rPr lang="lv-LV" sz="2100" i="1" dirty="0" smtClean="0"/>
              <a:t>, </a:t>
            </a:r>
            <a:r>
              <a:rPr lang="lv-LV" sz="2100" dirty="0" smtClean="0"/>
              <a:t>2012.gadā – 35 523 </a:t>
            </a:r>
            <a:r>
              <a:rPr lang="lv-LV" sz="2100" i="1" dirty="0" err="1" smtClean="0"/>
              <a:t>euro</a:t>
            </a:r>
            <a:endParaRPr lang="lv-LV" sz="2100" i="1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46396"/>
              </p:ext>
            </p:extLst>
          </p:nvPr>
        </p:nvGraphicFramePr>
        <p:xfrm>
          <a:off x="5002332" y="3874974"/>
          <a:ext cx="3816352" cy="2619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730"/>
                <a:gridCol w="870438"/>
                <a:gridCol w="1389184"/>
              </a:tblGrid>
              <a:tr h="772421">
                <a:tc>
                  <a:txBody>
                    <a:bodyPr/>
                    <a:lstStyle/>
                    <a:p>
                      <a:endParaRPr lang="lv-LV" sz="1400" noProof="0" dirty="0" smtClean="0"/>
                    </a:p>
                    <a:p>
                      <a:r>
                        <a:rPr lang="lv-LV" sz="1400" noProof="0" dirty="0" smtClean="0"/>
                        <a:t>Finansējuma avots</a:t>
                      </a:r>
                      <a:endParaRPr lang="lv-LV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noProof="0" dirty="0" smtClean="0"/>
                        <a:t>Pētījumu</a:t>
                      </a:r>
                      <a:r>
                        <a:rPr lang="lv-LV" sz="1400" baseline="0" noProof="0" dirty="0" smtClean="0"/>
                        <a:t> s</a:t>
                      </a:r>
                      <a:r>
                        <a:rPr lang="lv-LV" sz="1400" noProof="0" dirty="0" smtClean="0"/>
                        <a:t>kaits</a:t>
                      </a:r>
                      <a:endParaRPr lang="lv-LV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noProof="0" dirty="0" smtClean="0"/>
                        <a:t>Vidējās pētījuma izmaksas</a:t>
                      </a:r>
                      <a:endParaRPr lang="lv-LV" sz="1400" noProof="0" dirty="0"/>
                    </a:p>
                  </a:txBody>
                  <a:tcPr/>
                </a:tc>
              </a:tr>
              <a:tr h="419314">
                <a:tc>
                  <a:txBody>
                    <a:bodyPr/>
                    <a:lstStyle/>
                    <a:p>
                      <a:r>
                        <a:rPr lang="lv-LV" sz="1400" noProof="0" dirty="0" smtClean="0"/>
                        <a:t>Valsts, pašvaldības budžets</a:t>
                      </a:r>
                      <a:endParaRPr lang="lv-LV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noProof="0" dirty="0" smtClean="0"/>
                        <a:t>14</a:t>
                      </a:r>
                      <a:endParaRPr lang="lv-LV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noProof="0" dirty="0" smtClean="0"/>
                        <a:t>33 616 </a:t>
                      </a:r>
                      <a:r>
                        <a:rPr lang="lv-LV" sz="1400" i="1" noProof="0" dirty="0" err="1" smtClean="0"/>
                        <a:t>euro</a:t>
                      </a:r>
                      <a:endParaRPr lang="lv-LV" sz="1400" i="1" noProof="0" dirty="0"/>
                    </a:p>
                  </a:txBody>
                  <a:tcPr/>
                </a:tc>
              </a:tr>
              <a:tr h="419314">
                <a:tc>
                  <a:txBody>
                    <a:bodyPr/>
                    <a:lstStyle/>
                    <a:p>
                      <a:r>
                        <a:rPr lang="lv-LV" sz="1400" noProof="0" dirty="0" smtClean="0"/>
                        <a:t>Eiropas Komisija</a:t>
                      </a:r>
                      <a:endParaRPr lang="lv-LV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noProof="0" dirty="0" smtClean="0"/>
                        <a:t>9</a:t>
                      </a:r>
                      <a:endParaRPr lang="lv-LV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noProof="0" dirty="0" smtClean="0"/>
                        <a:t>102 073 </a:t>
                      </a:r>
                      <a:r>
                        <a:rPr lang="lv-LV" sz="1400" i="1" noProof="0" dirty="0" err="1" smtClean="0"/>
                        <a:t>euro</a:t>
                      </a:r>
                      <a:endParaRPr lang="lv-LV" sz="1400" i="1" noProof="0" dirty="0"/>
                    </a:p>
                  </a:txBody>
                  <a:tcPr/>
                </a:tc>
              </a:tr>
              <a:tr h="604916">
                <a:tc>
                  <a:txBody>
                    <a:bodyPr/>
                    <a:lstStyle/>
                    <a:p>
                      <a:r>
                        <a:rPr lang="lv-LV" sz="1400" noProof="0" smtClean="0"/>
                        <a:t>Ārvalstu finanšu instrumenti</a:t>
                      </a:r>
                      <a:endParaRPr lang="lv-LV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noProof="0" dirty="0" smtClean="0"/>
                        <a:t>5</a:t>
                      </a:r>
                      <a:endParaRPr lang="lv-LV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noProof="0" dirty="0" smtClean="0"/>
                        <a:t>55 532 </a:t>
                      </a:r>
                      <a:r>
                        <a:rPr lang="lv-LV" sz="1400" i="1" noProof="0" dirty="0" err="1" smtClean="0"/>
                        <a:t>euro</a:t>
                      </a:r>
                      <a:endParaRPr lang="lv-LV" sz="1400" i="1" noProof="0" dirty="0"/>
                    </a:p>
                  </a:txBody>
                  <a:tcPr/>
                </a:tc>
              </a:tr>
              <a:tr h="268508">
                <a:tc>
                  <a:txBody>
                    <a:bodyPr/>
                    <a:lstStyle/>
                    <a:p>
                      <a:r>
                        <a:rPr lang="lv-LV" sz="1400" noProof="0" smtClean="0"/>
                        <a:t>ES fondi</a:t>
                      </a:r>
                      <a:endParaRPr lang="lv-LV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noProof="0" dirty="0" smtClean="0"/>
                        <a:t>28</a:t>
                      </a:r>
                      <a:endParaRPr lang="lv-LV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noProof="0" dirty="0" smtClean="0"/>
                        <a:t>88 743 </a:t>
                      </a:r>
                      <a:r>
                        <a:rPr lang="lv-LV" sz="1400" i="1" noProof="0" dirty="0" err="1" smtClean="0"/>
                        <a:t>euro</a:t>
                      </a:r>
                      <a:endParaRPr lang="lv-LV" sz="1400" i="1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413003"/>
              </p:ext>
            </p:extLst>
          </p:nvPr>
        </p:nvGraphicFramePr>
        <p:xfrm>
          <a:off x="146151" y="3902388"/>
          <a:ext cx="405953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52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00" y="372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lv-LV" sz="3600" dirty="0" smtClean="0">
                <a:solidFill>
                  <a:srgbClr val="376092"/>
                </a:solidFill>
                <a:latin typeface="Helvetica"/>
                <a:cs typeface="Helvetica"/>
              </a:rPr>
              <a:t>Pētījumu raksturojums</a:t>
            </a:r>
            <a:endParaRPr lang="lv-LV" sz="3600" dirty="0">
              <a:solidFill>
                <a:srgbClr val="376092"/>
              </a:solidFill>
              <a:latin typeface="Helvetica"/>
              <a:cs typeface="Helvetic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56495"/>
            <a:ext cx="8510463" cy="0"/>
          </a:xfrm>
          <a:prstGeom prst="line">
            <a:avLst/>
          </a:prstGeom>
          <a:ln w="952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560506"/>
              </p:ext>
            </p:extLst>
          </p:nvPr>
        </p:nvGraphicFramePr>
        <p:xfrm>
          <a:off x="-4273" y="2377866"/>
          <a:ext cx="4572000" cy="30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9697" y="1570563"/>
            <a:ext cx="1110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Šobrīd...</a:t>
            </a:r>
            <a:endParaRPr lang="lv-LV" dirty="0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311859"/>
              </p:ext>
            </p:extLst>
          </p:nvPr>
        </p:nvGraphicFramePr>
        <p:xfrm>
          <a:off x="5187298" y="1822389"/>
          <a:ext cx="3502627" cy="4321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46731" y="1499223"/>
            <a:ext cx="4259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dirty="0" smtClean="0"/>
              <a:t>...un vajadzības, stiprinot uz pierādījumiem </a:t>
            </a:r>
          </a:p>
          <a:p>
            <a:pPr algn="ctr"/>
            <a:r>
              <a:rPr lang="lv-LV" dirty="0" smtClean="0"/>
              <a:t>balstītu politiku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952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991</Words>
  <Application>Microsoft Office PowerPoint</Application>
  <PresentationFormat>On-screen Show (4:3)</PresentationFormat>
  <Paragraphs>184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Helvetica</vt:lpstr>
      <vt:lpstr>Wingdings</vt:lpstr>
      <vt:lpstr>Office Theme</vt:lpstr>
      <vt:lpstr>Valsts pārvaldes institūciju pasūtīto pētījumu koordinācijas sistēma </vt:lpstr>
      <vt:lpstr>Uz pierādījumiem balstīta politikas plānošana</vt:lpstr>
      <vt:lpstr>Uz pierādījumiem balstīta politikas plānošana</vt:lpstr>
      <vt:lpstr>Valsts pārvaldei pieejamo pētījumu resursi</vt:lpstr>
      <vt:lpstr>Valsts pārvaldē pasūtītie pētījumi</vt:lpstr>
      <vt:lpstr>Pētījumu un publikāciju datu bāze</vt:lpstr>
      <vt:lpstr>Valsts pārvaldē pasūtīto pētījumu raksturojums</vt:lpstr>
      <vt:lpstr>Pētījumu budžets</vt:lpstr>
      <vt:lpstr>Pētījumu raksturojums</vt:lpstr>
      <vt:lpstr>NAP2020 pieredze</vt:lpstr>
      <vt:lpstr>Valsts pētījumu programma 2014. – 2017.gadam</vt:lpstr>
      <vt:lpstr>Valsts pētījumu programmas darbības modelis</vt:lpstr>
      <vt:lpstr>ES fondu izvērtēšana</vt:lpstr>
      <vt:lpstr>Galvenie risināmie jautājumi</vt:lpstr>
      <vt:lpstr>Paldies par uzmanību!</vt:lpstr>
    </vt:vector>
  </TitlesOfParts>
  <Company>SPI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Valsts pārvaldes institūciju īstenotie pētījumi 2011. un 2012.gadā</dc:title>
  <dc:creator>Sigita Snikere</dc:creator>
  <cp:lastModifiedBy>B-826</cp:lastModifiedBy>
  <cp:revision>80</cp:revision>
  <cp:lastPrinted>2014-12-09T14:28:50Z</cp:lastPrinted>
  <dcterms:created xsi:type="dcterms:W3CDTF">2012-09-25T20:51:22Z</dcterms:created>
  <dcterms:modified xsi:type="dcterms:W3CDTF">2014-12-10T09:05:18Z</dcterms:modified>
</cp:coreProperties>
</file>